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8"/>
  </p:notesMasterIdLst>
  <p:sldIdLst>
    <p:sldId id="256" r:id="rId2"/>
    <p:sldId id="361" r:id="rId3"/>
    <p:sldId id="362" r:id="rId4"/>
    <p:sldId id="319" r:id="rId5"/>
    <p:sldId id="360" r:id="rId6"/>
    <p:sldId id="363" r:id="rId7"/>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D50DA3-60D7-6947-909A-DB6F37953C2A}" v="1" dt="2026-02-16T03:09:11.2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718" autoAdjust="0"/>
  </p:normalViewPr>
  <p:slideViewPr>
    <p:cSldViewPr>
      <p:cViewPr varScale="1">
        <p:scale>
          <a:sx n="113" d="100"/>
          <a:sy n="113" d="100"/>
        </p:scale>
        <p:origin x="1624" y="4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CA390F4E-CF8B-83E9-4F81-132EE3D604D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B757F6D9-4181-41D2-1661-58A6C9C9101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611022F1-171D-4737-A1B1-7B9B61537482}" type="datetimeFigureOut">
              <a:rPr lang="ja-JP" altLang="en-US"/>
              <a:pPr>
                <a:defRPr/>
              </a:pPr>
              <a:t>2026/2/16</a:t>
            </a:fld>
            <a:endParaRPr lang="ja-JP" altLang="en-US"/>
          </a:p>
        </p:txBody>
      </p:sp>
      <p:sp>
        <p:nvSpPr>
          <p:cNvPr id="4" name="スライド イメージ プレースホルダ 3">
            <a:extLst>
              <a:ext uri="{FF2B5EF4-FFF2-40B4-BE49-F238E27FC236}">
                <a16:creationId xmlns:a16="http://schemas.microsoft.com/office/drawing/2014/main" id="{358D09A7-8DAE-5F11-571B-1FE0CC99C4D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935C468C-CAC9-4AD7-6D96-C954512C4B7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425A0606-9396-4238-335C-3F846F04D62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1C104925-9034-0DCF-3BA8-35C9FAD9B00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E7A5B94A-0F7E-4F11-A8BF-B697C8F4739F}" type="slidenum">
              <a:rPr lang="ja-JP" altLang="en-US"/>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BC0C865-7082-2B4D-A767-4B589DA8943D}"/>
              </a:ext>
            </a:extLst>
          </p:cNvPr>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 name="正方形/長方形 2">
            <a:extLst>
              <a:ext uri="{FF2B5EF4-FFF2-40B4-BE49-F238E27FC236}">
                <a16:creationId xmlns:a16="http://schemas.microsoft.com/office/drawing/2014/main" id="{D3D4F72C-A542-8D1A-51B8-E476F4F942C4}"/>
              </a:ext>
            </a:extLst>
          </p:cNvPr>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4" name="正方形/長方形 3">
            <a:extLst>
              <a:ext uri="{FF2B5EF4-FFF2-40B4-BE49-F238E27FC236}">
                <a16:creationId xmlns:a16="http://schemas.microsoft.com/office/drawing/2014/main" id="{523A10F7-EB1C-35E4-CF6F-CDE74A544066}"/>
              </a:ext>
            </a:extLst>
          </p:cNvPr>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5" name="正方形/長方形 4">
            <a:extLst>
              <a:ext uri="{FF2B5EF4-FFF2-40B4-BE49-F238E27FC236}">
                <a16:creationId xmlns:a16="http://schemas.microsoft.com/office/drawing/2014/main" id="{ED219809-0FB3-8C54-2875-9BAAAC40BCF8}"/>
              </a:ext>
            </a:extLst>
          </p:cNvPr>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6" name="正方形/長方形 5">
            <a:extLst>
              <a:ext uri="{FF2B5EF4-FFF2-40B4-BE49-F238E27FC236}">
                <a16:creationId xmlns:a16="http://schemas.microsoft.com/office/drawing/2014/main" id="{F54E155E-7546-523D-3415-D5FB7F6A2BD8}"/>
              </a:ext>
            </a:extLst>
          </p:cNvPr>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useBgFill="1">
        <p:nvSpPr>
          <p:cNvPr id="7" name="角丸四角形 25">
            <a:extLst>
              <a:ext uri="{FF2B5EF4-FFF2-40B4-BE49-F238E27FC236}">
                <a16:creationId xmlns:a16="http://schemas.microsoft.com/office/drawing/2014/main" id="{CFD8F272-65F7-6C1C-5510-8B170998B83B}"/>
              </a:ext>
            </a:extLst>
          </p:cNvPr>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useBgFill="1">
        <p:nvSpPr>
          <p:cNvPr id="10" name="角丸四角形 26">
            <a:extLst>
              <a:ext uri="{FF2B5EF4-FFF2-40B4-BE49-F238E27FC236}">
                <a16:creationId xmlns:a16="http://schemas.microsoft.com/office/drawing/2014/main" id="{F5A35B69-4E70-999A-FE1A-0E43680403A9}"/>
              </a:ext>
            </a:extLst>
          </p:cNvPr>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11" name="正方形/長方形 10">
            <a:extLst>
              <a:ext uri="{FF2B5EF4-FFF2-40B4-BE49-F238E27FC236}">
                <a16:creationId xmlns:a16="http://schemas.microsoft.com/office/drawing/2014/main" id="{E763B93F-610B-83C3-3B28-745A3C249DD2}"/>
              </a:ext>
            </a:extLst>
          </p:cNvPr>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12" name="正方形/長方形 11">
            <a:extLst>
              <a:ext uri="{FF2B5EF4-FFF2-40B4-BE49-F238E27FC236}">
                <a16:creationId xmlns:a16="http://schemas.microsoft.com/office/drawing/2014/main" id="{2538F439-C2DF-E3C0-189B-20C2C804C085}"/>
              </a:ext>
            </a:extLst>
          </p:cNvPr>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13" name="正方形/長方形 12">
            <a:extLst>
              <a:ext uri="{FF2B5EF4-FFF2-40B4-BE49-F238E27FC236}">
                <a16:creationId xmlns:a16="http://schemas.microsoft.com/office/drawing/2014/main" id="{30DFFE30-89CB-8381-92D2-2000291A568D}"/>
              </a:ext>
            </a:extLst>
          </p:cNvPr>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14" name="正方形/長方形 13">
            <a:extLst>
              <a:ext uri="{FF2B5EF4-FFF2-40B4-BE49-F238E27FC236}">
                <a16:creationId xmlns:a16="http://schemas.microsoft.com/office/drawing/2014/main" id="{70D4CBAF-C405-73B2-C763-F9784183588E}"/>
              </a:ext>
            </a:extLst>
          </p:cNvPr>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ja-JP" altLang="en-US"/>
              <a:t>マスタ タイトルの書式設定</a:t>
            </a:r>
            <a:endParaRPr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 サブタイトルの書式設定</a:t>
            </a:r>
            <a:endParaRPr lang="en-US"/>
          </a:p>
        </p:txBody>
      </p:sp>
      <p:sp>
        <p:nvSpPr>
          <p:cNvPr id="15" name="日付プレースホルダ 27">
            <a:extLst>
              <a:ext uri="{FF2B5EF4-FFF2-40B4-BE49-F238E27FC236}">
                <a16:creationId xmlns:a16="http://schemas.microsoft.com/office/drawing/2014/main" id="{3B610E7E-E578-B101-CC73-FF6331F48B66}"/>
              </a:ext>
            </a:extLst>
          </p:cNvPr>
          <p:cNvSpPr>
            <a:spLocks noGrp="1"/>
          </p:cNvSpPr>
          <p:nvPr>
            <p:ph type="dt" sz="half" idx="10"/>
          </p:nvPr>
        </p:nvSpPr>
        <p:spPr>
          <a:xfrm>
            <a:off x="6705600" y="4206875"/>
            <a:ext cx="960438" cy="457200"/>
          </a:xfrm>
        </p:spPr>
        <p:txBody>
          <a:bodyPr/>
          <a:lstStyle>
            <a:lvl1pPr>
              <a:defRPr/>
            </a:lvl1pPr>
          </a:lstStyle>
          <a:p>
            <a:pPr>
              <a:defRPr/>
            </a:pPr>
            <a:fld id="{DF1AF524-82CA-4C0A-AD57-4480E4AEB9B1}" type="datetimeFigureOut">
              <a:rPr lang="ja-JP" altLang="en-US"/>
              <a:pPr>
                <a:defRPr/>
              </a:pPr>
              <a:t>2026/2/16</a:t>
            </a:fld>
            <a:endParaRPr lang="ja-JP" altLang="en-US"/>
          </a:p>
        </p:txBody>
      </p:sp>
      <p:sp>
        <p:nvSpPr>
          <p:cNvPr id="16" name="フッター プレースホルダ 16">
            <a:extLst>
              <a:ext uri="{FF2B5EF4-FFF2-40B4-BE49-F238E27FC236}">
                <a16:creationId xmlns:a16="http://schemas.microsoft.com/office/drawing/2014/main" id="{18164FBE-CC69-4DCD-ADFF-AEDCE29386B1}"/>
              </a:ext>
            </a:extLst>
          </p:cNvPr>
          <p:cNvSpPr>
            <a:spLocks noGrp="1"/>
          </p:cNvSpPr>
          <p:nvPr>
            <p:ph type="ftr" sz="quarter" idx="11"/>
          </p:nvPr>
        </p:nvSpPr>
        <p:spPr>
          <a:xfrm>
            <a:off x="5410200" y="4205288"/>
            <a:ext cx="1295400" cy="457200"/>
          </a:xfrm>
        </p:spPr>
        <p:txBody>
          <a:bodyPr/>
          <a:lstStyle>
            <a:lvl1pPr>
              <a:defRPr/>
            </a:lvl1pPr>
          </a:lstStyle>
          <a:p>
            <a:pPr>
              <a:defRPr/>
            </a:pPr>
            <a:endParaRPr lang="ja-JP" altLang="en-US"/>
          </a:p>
        </p:txBody>
      </p:sp>
      <p:sp>
        <p:nvSpPr>
          <p:cNvPr id="17" name="スライド番号プレースホルダ 28">
            <a:extLst>
              <a:ext uri="{FF2B5EF4-FFF2-40B4-BE49-F238E27FC236}">
                <a16:creationId xmlns:a16="http://schemas.microsoft.com/office/drawing/2014/main" id="{1FC4127E-2A6A-1721-D975-B706BBD13910}"/>
              </a:ext>
            </a:extLst>
          </p:cNvPr>
          <p:cNvSpPr>
            <a:spLocks noGrp="1"/>
          </p:cNvSpPr>
          <p:nvPr>
            <p:ph type="sldNum" sz="quarter" idx="12"/>
          </p:nvPr>
        </p:nvSpPr>
        <p:spPr>
          <a:xfrm>
            <a:off x="8320088" y="1588"/>
            <a:ext cx="747712" cy="365125"/>
          </a:xfrm>
        </p:spPr>
        <p:txBody>
          <a:bodyPr/>
          <a:lstStyle>
            <a:lvl1pPr>
              <a:defRPr>
                <a:solidFill>
                  <a:schemeClr val="bg1"/>
                </a:solidFill>
              </a:defRPr>
            </a:lvl1pPr>
          </a:lstStyle>
          <a:p>
            <a:fld id="{C51E9239-C0D6-4175-91A4-6B7A63F5FF84}" type="slidenum">
              <a:rPr lang="ja-JP" altLang="en-US"/>
              <a:pPr/>
              <a:t>‹#›</a:t>
            </a:fld>
            <a:endParaRPr lang="ja-JP" altLang="en-US"/>
          </a:p>
        </p:txBody>
      </p:sp>
    </p:spTree>
    <p:extLst>
      <p:ext uri="{BB962C8B-B14F-4D97-AF65-F5344CB8AC3E}">
        <p14:creationId xmlns:p14="http://schemas.microsoft.com/office/powerpoint/2010/main" val="1037837255"/>
      </p:ext>
    </p:extLst>
  </p:cSld>
  <p:clrMapOvr>
    <a:masterClrMapping/>
  </p:clrMapOvr>
  <p:transition>
    <p:pull dir="l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13">
            <a:extLst>
              <a:ext uri="{FF2B5EF4-FFF2-40B4-BE49-F238E27FC236}">
                <a16:creationId xmlns:a16="http://schemas.microsoft.com/office/drawing/2014/main" id="{D2DFF4F8-74F6-5A7A-0FDE-2899B935CC1D}"/>
              </a:ext>
            </a:extLst>
          </p:cNvPr>
          <p:cNvSpPr>
            <a:spLocks noGrp="1"/>
          </p:cNvSpPr>
          <p:nvPr>
            <p:ph type="dt" sz="half" idx="10"/>
          </p:nvPr>
        </p:nvSpPr>
        <p:spPr/>
        <p:txBody>
          <a:bodyPr/>
          <a:lstStyle>
            <a:lvl1pPr>
              <a:defRPr/>
            </a:lvl1pPr>
          </a:lstStyle>
          <a:p>
            <a:pPr>
              <a:defRPr/>
            </a:pPr>
            <a:fld id="{BF425240-A189-4616-B39B-DEC341AEC2AE}" type="datetimeFigureOut">
              <a:rPr lang="ja-JP" altLang="en-US"/>
              <a:pPr>
                <a:defRPr/>
              </a:pPr>
              <a:t>2026/2/16</a:t>
            </a:fld>
            <a:endParaRPr lang="ja-JP" altLang="en-US"/>
          </a:p>
        </p:txBody>
      </p:sp>
      <p:sp>
        <p:nvSpPr>
          <p:cNvPr id="5" name="フッター プレースホルダ 2">
            <a:extLst>
              <a:ext uri="{FF2B5EF4-FFF2-40B4-BE49-F238E27FC236}">
                <a16:creationId xmlns:a16="http://schemas.microsoft.com/office/drawing/2014/main" id="{9CE8010A-0E9E-0D3A-E99C-B3CAC25B3B2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22">
            <a:extLst>
              <a:ext uri="{FF2B5EF4-FFF2-40B4-BE49-F238E27FC236}">
                <a16:creationId xmlns:a16="http://schemas.microsoft.com/office/drawing/2014/main" id="{86CD7494-57AD-4280-8D51-F979E36A4BE1}"/>
              </a:ext>
            </a:extLst>
          </p:cNvPr>
          <p:cNvSpPr>
            <a:spLocks noGrp="1"/>
          </p:cNvSpPr>
          <p:nvPr>
            <p:ph type="sldNum" sz="quarter" idx="12"/>
          </p:nvPr>
        </p:nvSpPr>
        <p:spPr/>
        <p:txBody>
          <a:bodyPr/>
          <a:lstStyle>
            <a:lvl1pPr>
              <a:defRPr/>
            </a:lvl1pPr>
          </a:lstStyle>
          <a:p>
            <a:fld id="{377A4E1B-0DC1-4A80-B5F6-84167EBF9B7B}" type="slidenum">
              <a:rPr lang="ja-JP" altLang="en-US"/>
              <a:pPr/>
              <a:t>‹#›</a:t>
            </a:fld>
            <a:endParaRPr lang="ja-JP" altLang="en-US"/>
          </a:p>
        </p:txBody>
      </p:sp>
    </p:spTree>
    <p:extLst>
      <p:ext uri="{BB962C8B-B14F-4D97-AF65-F5344CB8AC3E}">
        <p14:creationId xmlns:p14="http://schemas.microsoft.com/office/powerpoint/2010/main" val="1821152504"/>
      </p:ext>
    </p:extLst>
  </p:cSld>
  <p:clrMapOvr>
    <a:masterClrMapping/>
  </p:clrMapOvr>
  <p:transition>
    <p:pull dir="l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a:xfrm>
            <a:off x="457200" y="1143000"/>
            <a:ext cx="62484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13">
            <a:extLst>
              <a:ext uri="{FF2B5EF4-FFF2-40B4-BE49-F238E27FC236}">
                <a16:creationId xmlns:a16="http://schemas.microsoft.com/office/drawing/2014/main" id="{D67AB382-552A-B708-2876-77BCB0C2341E}"/>
              </a:ext>
            </a:extLst>
          </p:cNvPr>
          <p:cNvSpPr>
            <a:spLocks noGrp="1"/>
          </p:cNvSpPr>
          <p:nvPr>
            <p:ph type="dt" sz="half" idx="10"/>
          </p:nvPr>
        </p:nvSpPr>
        <p:spPr/>
        <p:txBody>
          <a:bodyPr/>
          <a:lstStyle>
            <a:lvl1pPr>
              <a:defRPr/>
            </a:lvl1pPr>
          </a:lstStyle>
          <a:p>
            <a:pPr>
              <a:defRPr/>
            </a:pPr>
            <a:fld id="{1D7D80AE-29B6-4F85-9512-82A8E5691B27}" type="datetimeFigureOut">
              <a:rPr lang="ja-JP" altLang="en-US"/>
              <a:pPr>
                <a:defRPr/>
              </a:pPr>
              <a:t>2026/2/16</a:t>
            </a:fld>
            <a:endParaRPr lang="ja-JP" altLang="en-US"/>
          </a:p>
        </p:txBody>
      </p:sp>
      <p:sp>
        <p:nvSpPr>
          <p:cNvPr id="5" name="フッター プレースホルダ 2">
            <a:extLst>
              <a:ext uri="{FF2B5EF4-FFF2-40B4-BE49-F238E27FC236}">
                <a16:creationId xmlns:a16="http://schemas.microsoft.com/office/drawing/2014/main" id="{A3965E50-BE0A-7C89-8ED7-92773429739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22">
            <a:extLst>
              <a:ext uri="{FF2B5EF4-FFF2-40B4-BE49-F238E27FC236}">
                <a16:creationId xmlns:a16="http://schemas.microsoft.com/office/drawing/2014/main" id="{22108A78-3E04-ED59-D9A1-407F058B2401}"/>
              </a:ext>
            </a:extLst>
          </p:cNvPr>
          <p:cNvSpPr>
            <a:spLocks noGrp="1"/>
          </p:cNvSpPr>
          <p:nvPr>
            <p:ph type="sldNum" sz="quarter" idx="12"/>
          </p:nvPr>
        </p:nvSpPr>
        <p:spPr/>
        <p:txBody>
          <a:bodyPr/>
          <a:lstStyle>
            <a:lvl1pPr>
              <a:defRPr/>
            </a:lvl1pPr>
          </a:lstStyle>
          <a:p>
            <a:fld id="{F4403D0C-C883-4731-9672-80A155FC8053}" type="slidenum">
              <a:rPr lang="ja-JP" altLang="en-US"/>
              <a:pPr/>
              <a:t>‹#›</a:t>
            </a:fld>
            <a:endParaRPr lang="ja-JP" altLang="en-US"/>
          </a:p>
        </p:txBody>
      </p:sp>
    </p:spTree>
    <p:extLst>
      <p:ext uri="{BB962C8B-B14F-4D97-AF65-F5344CB8AC3E}">
        <p14:creationId xmlns:p14="http://schemas.microsoft.com/office/powerpoint/2010/main" val="1388953045"/>
      </p:ext>
    </p:extLst>
  </p:cSld>
  <p:clrMapOvr>
    <a:masterClrMapping/>
  </p:clrMapOvr>
  <p:transition>
    <p:pull dir="l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13">
            <a:extLst>
              <a:ext uri="{FF2B5EF4-FFF2-40B4-BE49-F238E27FC236}">
                <a16:creationId xmlns:a16="http://schemas.microsoft.com/office/drawing/2014/main" id="{44DD1395-A742-0B12-5BD8-EF3809D79751}"/>
              </a:ext>
            </a:extLst>
          </p:cNvPr>
          <p:cNvSpPr>
            <a:spLocks noGrp="1"/>
          </p:cNvSpPr>
          <p:nvPr>
            <p:ph type="dt" sz="half" idx="10"/>
          </p:nvPr>
        </p:nvSpPr>
        <p:spPr/>
        <p:txBody>
          <a:bodyPr/>
          <a:lstStyle>
            <a:lvl1pPr>
              <a:defRPr/>
            </a:lvl1pPr>
          </a:lstStyle>
          <a:p>
            <a:pPr>
              <a:defRPr/>
            </a:pPr>
            <a:fld id="{F93DE2A2-709C-4CED-A997-B315E8BA717B}" type="datetimeFigureOut">
              <a:rPr lang="ja-JP" altLang="en-US"/>
              <a:pPr>
                <a:defRPr/>
              </a:pPr>
              <a:t>2026/2/16</a:t>
            </a:fld>
            <a:endParaRPr lang="ja-JP" altLang="en-US"/>
          </a:p>
        </p:txBody>
      </p:sp>
      <p:sp>
        <p:nvSpPr>
          <p:cNvPr id="5" name="フッター プレースホルダ 2">
            <a:extLst>
              <a:ext uri="{FF2B5EF4-FFF2-40B4-BE49-F238E27FC236}">
                <a16:creationId xmlns:a16="http://schemas.microsoft.com/office/drawing/2014/main" id="{E605A0BF-307C-93C5-F28F-4B3A5F6AF11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22">
            <a:extLst>
              <a:ext uri="{FF2B5EF4-FFF2-40B4-BE49-F238E27FC236}">
                <a16:creationId xmlns:a16="http://schemas.microsoft.com/office/drawing/2014/main" id="{C52632C2-4E96-D412-26CD-26076ADC449B}"/>
              </a:ext>
            </a:extLst>
          </p:cNvPr>
          <p:cNvSpPr>
            <a:spLocks noGrp="1"/>
          </p:cNvSpPr>
          <p:nvPr>
            <p:ph type="sldNum" sz="quarter" idx="12"/>
          </p:nvPr>
        </p:nvSpPr>
        <p:spPr/>
        <p:txBody>
          <a:bodyPr/>
          <a:lstStyle>
            <a:lvl1pPr>
              <a:defRPr/>
            </a:lvl1pPr>
          </a:lstStyle>
          <a:p>
            <a:fld id="{4CA1324E-261D-4D55-ADB1-034A45FFD09B}" type="slidenum">
              <a:rPr lang="ja-JP" altLang="en-US"/>
              <a:pPr/>
              <a:t>‹#›</a:t>
            </a:fld>
            <a:endParaRPr lang="ja-JP" altLang="en-US"/>
          </a:p>
        </p:txBody>
      </p:sp>
    </p:spTree>
    <p:extLst>
      <p:ext uri="{BB962C8B-B14F-4D97-AF65-F5344CB8AC3E}">
        <p14:creationId xmlns:p14="http://schemas.microsoft.com/office/powerpoint/2010/main" val="2841023722"/>
      </p:ext>
    </p:extLst>
  </p:cSld>
  <p:clrMapOvr>
    <a:masterClrMapping/>
  </p:clrMapOvr>
  <p:transition>
    <p:pull dir="l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 テキストの書式設定</a:t>
            </a:r>
          </a:p>
        </p:txBody>
      </p:sp>
      <p:sp>
        <p:nvSpPr>
          <p:cNvPr id="4" name="日付プレースホルダ 13">
            <a:extLst>
              <a:ext uri="{FF2B5EF4-FFF2-40B4-BE49-F238E27FC236}">
                <a16:creationId xmlns:a16="http://schemas.microsoft.com/office/drawing/2014/main" id="{2BEC2C56-0068-C81F-4A3D-56ED70A17AA5}"/>
              </a:ext>
            </a:extLst>
          </p:cNvPr>
          <p:cNvSpPr>
            <a:spLocks noGrp="1"/>
          </p:cNvSpPr>
          <p:nvPr>
            <p:ph type="dt" sz="half" idx="10"/>
          </p:nvPr>
        </p:nvSpPr>
        <p:spPr/>
        <p:txBody>
          <a:bodyPr/>
          <a:lstStyle>
            <a:lvl1pPr>
              <a:defRPr/>
            </a:lvl1pPr>
          </a:lstStyle>
          <a:p>
            <a:pPr>
              <a:defRPr/>
            </a:pPr>
            <a:fld id="{7BB62232-B7F7-4453-8417-90605A46B914}" type="datetimeFigureOut">
              <a:rPr lang="ja-JP" altLang="en-US"/>
              <a:pPr>
                <a:defRPr/>
              </a:pPr>
              <a:t>2026/2/16</a:t>
            </a:fld>
            <a:endParaRPr lang="ja-JP" altLang="en-US"/>
          </a:p>
        </p:txBody>
      </p:sp>
      <p:sp>
        <p:nvSpPr>
          <p:cNvPr id="5" name="フッター プレースホルダ 2">
            <a:extLst>
              <a:ext uri="{FF2B5EF4-FFF2-40B4-BE49-F238E27FC236}">
                <a16:creationId xmlns:a16="http://schemas.microsoft.com/office/drawing/2014/main" id="{34CBC1EF-47A2-C691-9C68-9C912FC90CE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22">
            <a:extLst>
              <a:ext uri="{FF2B5EF4-FFF2-40B4-BE49-F238E27FC236}">
                <a16:creationId xmlns:a16="http://schemas.microsoft.com/office/drawing/2014/main" id="{B4500282-888E-4D92-1641-04E63FC43FB0}"/>
              </a:ext>
            </a:extLst>
          </p:cNvPr>
          <p:cNvSpPr>
            <a:spLocks noGrp="1"/>
          </p:cNvSpPr>
          <p:nvPr>
            <p:ph type="sldNum" sz="quarter" idx="12"/>
          </p:nvPr>
        </p:nvSpPr>
        <p:spPr/>
        <p:txBody>
          <a:bodyPr/>
          <a:lstStyle>
            <a:lvl1pPr>
              <a:defRPr/>
            </a:lvl1pPr>
          </a:lstStyle>
          <a:p>
            <a:fld id="{1705E976-CBE0-425B-A581-1E4FCF7F3D06}" type="slidenum">
              <a:rPr lang="ja-JP" altLang="en-US"/>
              <a:pPr/>
              <a:t>‹#›</a:t>
            </a:fld>
            <a:endParaRPr lang="ja-JP" altLang="en-US"/>
          </a:p>
        </p:txBody>
      </p:sp>
    </p:spTree>
    <p:extLst>
      <p:ext uri="{BB962C8B-B14F-4D97-AF65-F5344CB8AC3E}">
        <p14:creationId xmlns:p14="http://schemas.microsoft.com/office/powerpoint/2010/main" val="4145910933"/>
      </p:ext>
    </p:extLst>
  </p:cSld>
  <p:clrMapOvr>
    <a:masterClrMapping/>
  </p:clrMapOvr>
  <p:transition>
    <p:pull dir="l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コンテンツ プレースホル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13">
            <a:extLst>
              <a:ext uri="{FF2B5EF4-FFF2-40B4-BE49-F238E27FC236}">
                <a16:creationId xmlns:a16="http://schemas.microsoft.com/office/drawing/2014/main" id="{A4F1CBB8-B184-BE27-6D0A-1EE9DA595D55}"/>
              </a:ext>
            </a:extLst>
          </p:cNvPr>
          <p:cNvSpPr>
            <a:spLocks noGrp="1"/>
          </p:cNvSpPr>
          <p:nvPr>
            <p:ph type="dt" sz="half" idx="10"/>
          </p:nvPr>
        </p:nvSpPr>
        <p:spPr/>
        <p:txBody>
          <a:bodyPr/>
          <a:lstStyle>
            <a:lvl1pPr>
              <a:defRPr/>
            </a:lvl1pPr>
          </a:lstStyle>
          <a:p>
            <a:pPr>
              <a:defRPr/>
            </a:pPr>
            <a:fld id="{19344FE4-50E1-4208-83E9-946A1F1C7EAF}" type="datetimeFigureOut">
              <a:rPr lang="ja-JP" altLang="en-US"/>
              <a:pPr>
                <a:defRPr/>
              </a:pPr>
              <a:t>2026/2/16</a:t>
            </a:fld>
            <a:endParaRPr lang="ja-JP" altLang="en-US"/>
          </a:p>
        </p:txBody>
      </p:sp>
      <p:sp>
        <p:nvSpPr>
          <p:cNvPr id="6" name="フッター プレースホルダ 2">
            <a:extLst>
              <a:ext uri="{FF2B5EF4-FFF2-40B4-BE49-F238E27FC236}">
                <a16:creationId xmlns:a16="http://schemas.microsoft.com/office/drawing/2014/main" id="{30A9E243-EB3B-9B8F-8438-0AA31B85E1D6}"/>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22">
            <a:extLst>
              <a:ext uri="{FF2B5EF4-FFF2-40B4-BE49-F238E27FC236}">
                <a16:creationId xmlns:a16="http://schemas.microsoft.com/office/drawing/2014/main" id="{31CB0874-7C08-DA59-E7C9-ABE4EC7774AD}"/>
              </a:ext>
            </a:extLst>
          </p:cNvPr>
          <p:cNvSpPr>
            <a:spLocks noGrp="1"/>
          </p:cNvSpPr>
          <p:nvPr>
            <p:ph type="sldNum" sz="quarter" idx="12"/>
          </p:nvPr>
        </p:nvSpPr>
        <p:spPr/>
        <p:txBody>
          <a:bodyPr/>
          <a:lstStyle>
            <a:lvl1pPr>
              <a:defRPr/>
            </a:lvl1pPr>
          </a:lstStyle>
          <a:p>
            <a:fld id="{23BC4B89-CC71-4538-8A15-AC3335C4C7A0}" type="slidenum">
              <a:rPr lang="ja-JP" altLang="en-US"/>
              <a:pPr/>
              <a:t>‹#›</a:t>
            </a:fld>
            <a:endParaRPr lang="ja-JP" altLang="en-US"/>
          </a:p>
        </p:txBody>
      </p:sp>
    </p:spTree>
    <p:extLst>
      <p:ext uri="{BB962C8B-B14F-4D97-AF65-F5344CB8AC3E}">
        <p14:creationId xmlns:p14="http://schemas.microsoft.com/office/powerpoint/2010/main" val="2311804960"/>
      </p:ext>
    </p:extLst>
  </p:cSld>
  <p:clrMapOvr>
    <a:masterClrMapping/>
  </p:clrMapOvr>
  <p:transition>
    <p:pull dir="l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lstStyle>
            <a:lvl1pPr>
              <a:defRPr sz="4000" b="0" i="0" cap="none" baseline="0"/>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4" name="テキスト プレースホル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5" name="コンテンツ プレースホル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コンテンツ プレースホル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 25">
            <a:extLst>
              <a:ext uri="{FF2B5EF4-FFF2-40B4-BE49-F238E27FC236}">
                <a16:creationId xmlns:a16="http://schemas.microsoft.com/office/drawing/2014/main" id="{E722F87A-4FD9-5126-2AAE-B809198A9781}"/>
              </a:ext>
            </a:extLst>
          </p:cNvPr>
          <p:cNvSpPr>
            <a:spLocks noGrp="1"/>
          </p:cNvSpPr>
          <p:nvPr>
            <p:ph type="dt" sz="half" idx="10"/>
          </p:nvPr>
        </p:nvSpPr>
        <p:spPr/>
        <p:txBody>
          <a:bodyPr rtlCol="0"/>
          <a:lstStyle>
            <a:lvl1pPr>
              <a:defRPr/>
            </a:lvl1pPr>
          </a:lstStyle>
          <a:p>
            <a:pPr>
              <a:defRPr/>
            </a:pPr>
            <a:fld id="{2AF9EDEB-D337-406E-9815-05D1A07291EB}" type="datetimeFigureOut">
              <a:rPr lang="ja-JP" altLang="en-US"/>
              <a:pPr>
                <a:defRPr/>
              </a:pPr>
              <a:t>2026/2/16</a:t>
            </a:fld>
            <a:endParaRPr lang="ja-JP" altLang="en-US"/>
          </a:p>
        </p:txBody>
      </p:sp>
      <p:sp>
        <p:nvSpPr>
          <p:cNvPr id="8" name="スライド番号プレースホルダ 26">
            <a:extLst>
              <a:ext uri="{FF2B5EF4-FFF2-40B4-BE49-F238E27FC236}">
                <a16:creationId xmlns:a16="http://schemas.microsoft.com/office/drawing/2014/main" id="{445F8C7A-FA43-254E-44FC-F2E8608604CD}"/>
              </a:ext>
            </a:extLst>
          </p:cNvPr>
          <p:cNvSpPr>
            <a:spLocks noGrp="1"/>
          </p:cNvSpPr>
          <p:nvPr>
            <p:ph type="sldNum" sz="quarter" idx="11"/>
          </p:nvPr>
        </p:nvSpPr>
        <p:spPr/>
        <p:txBody>
          <a:bodyPr/>
          <a:lstStyle>
            <a:lvl1pPr>
              <a:defRPr/>
            </a:lvl1pPr>
          </a:lstStyle>
          <a:p>
            <a:fld id="{52960B15-4D57-446A-9E8F-680B0B186B51}" type="slidenum">
              <a:rPr lang="ja-JP" altLang="en-US"/>
              <a:pPr/>
              <a:t>‹#›</a:t>
            </a:fld>
            <a:endParaRPr lang="ja-JP" altLang="en-US"/>
          </a:p>
        </p:txBody>
      </p:sp>
      <p:sp>
        <p:nvSpPr>
          <p:cNvPr id="9" name="フッター プレースホルダ 27">
            <a:extLst>
              <a:ext uri="{FF2B5EF4-FFF2-40B4-BE49-F238E27FC236}">
                <a16:creationId xmlns:a16="http://schemas.microsoft.com/office/drawing/2014/main" id="{AEC23286-E00A-7F91-51F4-A9F0E0677DF2}"/>
              </a:ext>
            </a:extLst>
          </p:cNvPr>
          <p:cNvSpPr>
            <a:spLocks noGrp="1"/>
          </p:cNvSpPr>
          <p:nvPr>
            <p:ph type="ftr" sz="quarter" idx="12"/>
          </p:nvPr>
        </p:nvSpPr>
        <p:spPr/>
        <p:txBody>
          <a:bodyPr rtlCol="0"/>
          <a:lstStyle>
            <a:lvl1pPr>
              <a:defRPr/>
            </a:lvl1pPr>
          </a:lstStyle>
          <a:p>
            <a:pPr>
              <a:defRPr/>
            </a:pPr>
            <a:endParaRPr lang="ja-JP" altLang="en-US"/>
          </a:p>
        </p:txBody>
      </p:sp>
    </p:spTree>
    <p:extLst>
      <p:ext uri="{BB962C8B-B14F-4D97-AF65-F5344CB8AC3E}">
        <p14:creationId xmlns:p14="http://schemas.microsoft.com/office/powerpoint/2010/main" val="4149000631"/>
      </p:ext>
    </p:extLst>
  </p:cSld>
  <p:clrMapOvr>
    <a:masterClrMapping/>
  </p:clrMapOvr>
  <p:transition>
    <p:pull dir="l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lstStyle>
            <a:lvl1pPr>
              <a:defRPr sz="4000">
                <a:solidFill>
                  <a:schemeClr val="tx2"/>
                </a:solidFill>
              </a:defRPr>
            </a:lvl1pPr>
          </a:lstStyle>
          <a:p>
            <a:r>
              <a:rPr lang="ja-JP" altLang="en-US"/>
              <a:t>マスタ タイトルの書式設定</a:t>
            </a:r>
            <a:endParaRPr lang="en-US"/>
          </a:p>
        </p:txBody>
      </p:sp>
      <p:sp>
        <p:nvSpPr>
          <p:cNvPr id="3" name="日付プレースホルダ 2">
            <a:extLst>
              <a:ext uri="{FF2B5EF4-FFF2-40B4-BE49-F238E27FC236}">
                <a16:creationId xmlns:a16="http://schemas.microsoft.com/office/drawing/2014/main" id="{677BDF67-A154-1A59-8BF2-DF029189C776}"/>
              </a:ext>
            </a:extLst>
          </p:cNvPr>
          <p:cNvSpPr>
            <a:spLocks noGrp="1"/>
          </p:cNvSpPr>
          <p:nvPr>
            <p:ph type="dt" sz="half" idx="10"/>
          </p:nvPr>
        </p:nvSpPr>
        <p:spPr>
          <a:xfrm>
            <a:off x="6583363" y="612775"/>
            <a:ext cx="957262" cy="457200"/>
          </a:xfrm>
        </p:spPr>
        <p:txBody>
          <a:bodyPr/>
          <a:lstStyle>
            <a:lvl1pPr>
              <a:defRPr/>
            </a:lvl1pPr>
          </a:lstStyle>
          <a:p>
            <a:pPr>
              <a:defRPr/>
            </a:pPr>
            <a:fld id="{AE83974F-BA53-4380-99AD-9957D6A500AE}" type="datetimeFigureOut">
              <a:rPr lang="ja-JP" altLang="en-US"/>
              <a:pPr>
                <a:defRPr/>
              </a:pPr>
              <a:t>2026/2/16</a:t>
            </a:fld>
            <a:endParaRPr lang="ja-JP" altLang="en-US"/>
          </a:p>
        </p:txBody>
      </p:sp>
      <p:sp>
        <p:nvSpPr>
          <p:cNvPr id="4" name="フッター プレースホルダ 3">
            <a:extLst>
              <a:ext uri="{FF2B5EF4-FFF2-40B4-BE49-F238E27FC236}">
                <a16:creationId xmlns:a16="http://schemas.microsoft.com/office/drawing/2014/main" id="{79D2ABDC-E5BE-2541-D42F-5D72F4D80DD9}"/>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58C32DE2-7A4F-C812-6924-6C12718D2164}"/>
              </a:ext>
            </a:extLst>
          </p:cNvPr>
          <p:cNvSpPr>
            <a:spLocks noGrp="1"/>
          </p:cNvSpPr>
          <p:nvPr>
            <p:ph type="sldNum" sz="quarter" idx="12"/>
          </p:nvPr>
        </p:nvSpPr>
        <p:spPr/>
        <p:txBody>
          <a:bodyPr/>
          <a:lstStyle>
            <a:lvl1pPr>
              <a:defRPr/>
            </a:lvl1pPr>
          </a:lstStyle>
          <a:p>
            <a:fld id="{C1F20398-5754-4BB9-90E0-8D13CE8B2610}" type="slidenum">
              <a:rPr lang="ja-JP" altLang="en-US"/>
              <a:pPr/>
              <a:t>‹#›</a:t>
            </a:fld>
            <a:endParaRPr lang="ja-JP" altLang="en-US"/>
          </a:p>
        </p:txBody>
      </p:sp>
    </p:spTree>
    <p:extLst>
      <p:ext uri="{BB962C8B-B14F-4D97-AF65-F5344CB8AC3E}">
        <p14:creationId xmlns:p14="http://schemas.microsoft.com/office/powerpoint/2010/main" val="1232442450"/>
      </p:ext>
    </p:extLst>
  </p:cSld>
  <p:clrMapOvr>
    <a:masterClrMapping/>
  </p:clrMapOvr>
  <p:transition>
    <p:pull dir="l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3">
            <a:extLst>
              <a:ext uri="{FF2B5EF4-FFF2-40B4-BE49-F238E27FC236}">
                <a16:creationId xmlns:a16="http://schemas.microsoft.com/office/drawing/2014/main" id="{124BC01D-0EE6-A561-D112-22044350AB07}"/>
              </a:ext>
            </a:extLst>
          </p:cNvPr>
          <p:cNvSpPr>
            <a:spLocks noGrp="1"/>
          </p:cNvSpPr>
          <p:nvPr>
            <p:ph type="dt" sz="half" idx="10"/>
          </p:nvPr>
        </p:nvSpPr>
        <p:spPr/>
        <p:txBody>
          <a:bodyPr/>
          <a:lstStyle>
            <a:lvl1pPr>
              <a:defRPr/>
            </a:lvl1pPr>
          </a:lstStyle>
          <a:p>
            <a:pPr>
              <a:defRPr/>
            </a:pPr>
            <a:fld id="{E7264450-0069-461D-BA7D-6702281A6B3D}" type="datetimeFigureOut">
              <a:rPr lang="ja-JP" altLang="en-US"/>
              <a:pPr>
                <a:defRPr/>
              </a:pPr>
              <a:t>2026/2/16</a:t>
            </a:fld>
            <a:endParaRPr lang="ja-JP" altLang="en-US"/>
          </a:p>
        </p:txBody>
      </p:sp>
      <p:sp>
        <p:nvSpPr>
          <p:cNvPr id="3" name="フッター プレースホルダ 2">
            <a:extLst>
              <a:ext uri="{FF2B5EF4-FFF2-40B4-BE49-F238E27FC236}">
                <a16:creationId xmlns:a16="http://schemas.microsoft.com/office/drawing/2014/main" id="{292AA2C7-6849-0E72-9889-3899CE89C88C}"/>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22">
            <a:extLst>
              <a:ext uri="{FF2B5EF4-FFF2-40B4-BE49-F238E27FC236}">
                <a16:creationId xmlns:a16="http://schemas.microsoft.com/office/drawing/2014/main" id="{CCBB19FF-6F52-C561-7B65-E4478CE49F76}"/>
              </a:ext>
            </a:extLst>
          </p:cNvPr>
          <p:cNvSpPr>
            <a:spLocks noGrp="1"/>
          </p:cNvSpPr>
          <p:nvPr>
            <p:ph type="sldNum" sz="quarter" idx="12"/>
          </p:nvPr>
        </p:nvSpPr>
        <p:spPr/>
        <p:txBody>
          <a:bodyPr/>
          <a:lstStyle>
            <a:lvl1pPr>
              <a:defRPr/>
            </a:lvl1pPr>
          </a:lstStyle>
          <a:p>
            <a:fld id="{85A30196-8E9F-4B88-8865-B8D849ADE92E}" type="slidenum">
              <a:rPr lang="ja-JP" altLang="en-US"/>
              <a:pPr/>
              <a:t>‹#›</a:t>
            </a:fld>
            <a:endParaRPr lang="ja-JP" altLang="en-US"/>
          </a:p>
        </p:txBody>
      </p:sp>
    </p:spTree>
    <p:extLst>
      <p:ext uri="{BB962C8B-B14F-4D97-AF65-F5344CB8AC3E}">
        <p14:creationId xmlns:p14="http://schemas.microsoft.com/office/powerpoint/2010/main" val="281454883"/>
      </p:ext>
    </p:extLst>
  </p:cSld>
  <p:clrMapOvr>
    <a:masterClrMapping/>
  </p:clrMapOvr>
  <p:transition>
    <p:pull dir="l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lang="ja-JP" altLang="en-US"/>
              <a:t>マスタ タイトルの書式設定</a:t>
            </a:r>
            <a:endParaRPr lang="en-US"/>
          </a:p>
        </p:txBody>
      </p:sp>
      <p:sp>
        <p:nvSpPr>
          <p:cNvPr id="3" name="テキスト プレースホル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ja-JP" altLang="en-US"/>
              <a:t>マスタ テキストの書式設定</a:t>
            </a:r>
          </a:p>
        </p:txBody>
      </p:sp>
      <p:sp>
        <p:nvSpPr>
          <p:cNvPr id="4" name="コンテンツ プレースホル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13">
            <a:extLst>
              <a:ext uri="{FF2B5EF4-FFF2-40B4-BE49-F238E27FC236}">
                <a16:creationId xmlns:a16="http://schemas.microsoft.com/office/drawing/2014/main" id="{C920FC50-4CC3-0411-D86D-BD4D486769AF}"/>
              </a:ext>
            </a:extLst>
          </p:cNvPr>
          <p:cNvSpPr>
            <a:spLocks noGrp="1"/>
          </p:cNvSpPr>
          <p:nvPr>
            <p:ph type="dt" sz="half" idx="10"/>
          </p:nvPr>
        </p:nvSpPr>
        <p:spPr/>
        <p:txBody>
          <a:bodyPr/>
          <a:lstStyle>
            <a:lvl1pPr>
              <a:defRPr/>
            </a:lvl1pPr>
          </a:lstStyle>
          <a:p>
            <a:pPr>
              <a:defRPr/>
            </a:pPr>
            <a:fld id="{C05ED382-92E1-4A29-B97D-7C7A9A37510C}" type="datetimeFigureOut">
              <a:rPr lang="ja-JP" altLang="en-US"/>
              <a:pPr>
                <a:defRPr/>
              </a:pPr>
              <a:t>2026/2/16</a:t>
            </a:fld>
            <a:endParaRPr lang="ja-JP" altLang="en-US"/>
          </a:p>
        </p:txBody>
      </p:sp>
      <p:sp>
        <p:nvSpPr>
          <p:cNvPr id="6" name="フッター プレースホルダ 2">
            <a:extLst>
              <a:ext uri="{FF2B5EF4-FFF2-40B4-BE49-F238E27FC236}">
                <a16:creationId xmlns:a16="http://schemas.microsoft.com/office/drawing/2014/main" id="{D596232A-A89C-41F4-85D3-6CA2BFABFFFF}"/>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22">
            <a:extLst>
              <a:ext uri="{FF2B5EF4-FFF2-40B4-BE49-F238E27FC236}">
                <a16:creationId xmlns:a16="http://schemas.microsoft.com/office/drawing/2014/main" id="{22F34866-CAD0-5BE9-9C34-FA592FE02106}"/>
              </a:ext>
            </a:extLst>
          </p:cNvPr>
          <p:cNvSpPr>
            <a:spLocks noGrp="1"/>
          </p:cNvSpPr>
          <p:nvPr>
            <p:ph type="sldNum" sz="quarter" idx="12"/>
          </p:nvPr>
        </p:nvSpPr>
        <p:spPr/>
        <p:txBody>
          <a:bodyPr/>
          <a:lstStyle>
            <a:lvl1pPr>
              <a:defRPr/>
            </a:lvl1pPr>
          </a:lstStyle>
          <a:p>
            <a:fld id="{9A40855F-7E71-48E0-9CC9-76966D4BCD59}" type="slidenum">
              <a:rPr lang="ja-JP" altLang="en-US"/>
              <a:pPr/>
              <a:t>‹#›</a:t>
            </a:fld>
            <a:endParaRPr lang="ja-JP" altLang="en-US"/>
          </a:p>
        </p:txBody>
      </p:sp>
    </p:spTree>
    <p:extLst>
      <p:ext uri="{BB962C8B-B14F-4D97-AF65-F5344CB8AC3E}">
        <p14:creationId xmlns:p14="http://schemas.microsoft.com/office/powerpoint/2010/main" val="1243243110"/>
      </p:ext>
    </p:extLst>
  </p:cSld>
  <p:clrMapOvr>
    <a:masterClrMapping/>
  </p:clrMapOvr>
  <p:transition>
    <p:pull dir="l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ja-JP" altLang="en-US"/>
              <a:t>マスタ タイトルの書式設定</a:t>
            </a:r>
            <a:endParaRPr lang="en-US"/>
          </a:p>
        </p:txBody>
      </p:sp>
      <p:sp>
        <p:nvSpPr>
          <p:cNvPr id="3" name="図プレースホル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ja-JP" altLang="en-US" noProof="0"/>
              <a:t>アイコンをクリックして図を追加</a:t>
            </a:r>
            <a:endParaRPr lang="en-US" noProof="0" dirty="0"/>
          </a:p>
        </p:txBody>
      </p:sp>
      <p:sp>
        <p:nvSpPr>
          <p:cNvPr id="4" name="テキスト プレースホルダ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ja-JP" altLang="en-US"/>
              <a:t>マスタ テキストの書式設定</a:t>
            </a:r>
          </a:p>
        </p:txBody>
      </p:sp>
      <p:sp>
        <p:nvSpPr>
          <p:cNvPr id="5" name="日付プレースホルダ 13">
            <a:extLst>
              <a:ext uri="{FF2B5EF4-FFF2-40B4-BE49-F238E27FC236}">
                <a16:creationId xmlns:a16="http://schemas.microsoft.com/office/drawing/2014/main" id="{542BD2D8-7AAD-779A-17BB-76DF38A074AC}"/>
              </a:ext>
            </a:extLst>
          </p:cNvPr>
          <p:cNvSpPr>
            <a:spLocks noGrp="1"/>
          </p:cNvSpPr>
          <p:nvPr>
            <p:ph type="dt" sz="half" idx="10"/>
          </p:nvPr>
        </p:nvSpPr>
        <p:spPr/>
        <p:txBody>
          <a:bodyPr/>
          <a:lstStyle>
            <a:lvl1pPr>
              <a:defRPr/>
            </a:lvl1pPr>
          </a:lstStyle>
          <a:p>
            <a:pPr>
              <a:defRPr/>
            </a:pPr>
            <a:fld id="{62FD26AE-9A3E-4A8E-9539-8291CE818760}" type="datetimeFigureOut">
              <a:rPr lang="ja-JP" altLang="en-US"/>
              <a:pPr>
                <a:defRPr/>
              </a:pPr>
              <a:t>2026/2/16</a:t>
            </a:fld>
            <a:endParaRPr lang="ja-JP" altLang="en-US"/>
          </a:p>
        </p:txBody>
      </p:sp>
      <p:sp>
        <p:nvSpPr>
          <p:cNvPr id="6" name="フッター プレースホルダ 2">
            <a:extLst>
              <a:ext uri="{FF2B5EF4-FFF2-40B4-BE49-F238E27FC236}">
                <a16:creationId xmlns:a16="http://schemas.microsoft.com/office/drawing/2014/main" id="{2138F771-129D-01AE-C8BA-29773E35CAEB}"/>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22">
            <a:extLst>
              <a:ext uri="{FF2B5EF4-FFF2-40B4-BE49-F238E27FC236}">
                <a16:creationId xmlns:a16="http://schemas.microsoft.com/office/drawing/2014/main" id="{FF3FEE5B-3EE7-A683-C450-6A82A69CD92D}"/>
              </a:ext>
            </a:extLst>
          </p:cNvPr>
          <p:cNvSpPr>
            <a:spLocks noGrp="1"/>
          </p:cNvSpPr>
          <p:nvPr>
            <p:ph type="sldNum" sz="quarter" idx="12"/>
          </p:nvPr>
        </p:nvSpPr>
        <p:spPr/>
        <p:txBody>
          <a:bodyPr/>
          <a:lstStyle>
            <a:lvl1pPr>
              <a:defRPr/>
            </a:lvl1pPr>
          </a:lstStyle>
          <a:p>
            <a:fld id="{FC671806-80C8-425C-A78D-20408E9840F1}" type="slidenum">
              <a:rPr lang="ja-JP" altLang="en-US"/>
              <a:pPr/>
              <a:t>‹#›</a:t>
            </a:fld>
            <a:endParaRPr lang="ja-JP" altLang="en-US"/>
          </a:p>
        </p:txBody>
      </p:sp>
    </p:spTree>
    <p:extLst>
      <p:ext uri="{BB962C8B-B14F-4D97-AF65-F5344CB8AC3E}">
        <p14:creationId xmlns:p14="http://schemas.microsoft.com/office/powerpoint/2010/main" val="3443177247"/>
      </p:ext>
    </p:extLst>
  </p:cSld>
  <p:clrMapOvr>
    <a:masterClrMapping/>
  </p:clrMapOvr>
  <p:transition>
    <p:pull dir="l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59283113-EE04-C0A0-5EA2-849784F2145E}"/>
              </a:ext>
            </a:extLst>
          </p:cNvPr>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29" name="正方形/長方形 28">
            <a:extLst>
              <a:ext uri="{FF2B5EF4-FFF2-40B4-BE49-F238E27FC236}">
                <a16:creationId xmlns:a16="http://schemas.microsoft.com/office/drawing/2014/main" id="{F764913D-E5DF-81C6-4BF7-D978005FCAB8}"/>
              </a:ext>
            </a:extLst>
          </p:cNvPr>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0" name="正方形/長方形 29">
            <a:extLst>
              <a:ext uri="{FF2B5EF4-FFF2-40B4-BE49-F238E27FC236}">
                <a16:creationId xmlns:a16="http://schemas.microsoft.com/office/drawing/2014/main" id="{F49A3090-2A71-1106-9409-1ED497BA736B}"/>
              </a:ext>
            </a:extLst>
          </p:cNvPr>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1" name="正方形/長方形 30">
            <a:extLst>
              <a:ext uri="{FF2B5EF4-FFF2-40B4-BE49-F238E27FC236}">
                <a16:creationId xmlns:a16="http://schemas.microsoft.com/office/drawing/2014/main" id="{86DDCFC4-EF14-53F3-F09D-7AC6C3A509B7}"/>
              </a:ext>
            </a:extLst>
          </p:cNvPr>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2" name="正方形/長方形 31">
            <a:extLst>
              <a:ext uri="{FF2B5EF4-FFF2-40B4-BE49-F238E27FC236}">
                <a16:creationId xmlns:a16="http://schemas.microsoft.com/office/drawing/2014/main" id="{2982580B-D2A4-CC64-604C-8F8928EFDBF7}"/>
              </a:ext>
            </a:extLst>
          </p:cNvPr>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useBgFill="1">
        <p:nvSpPr>
          <p:cNvPr id="33" name="角丸四角形 32">
            <a:extLst>
              <a:ext uri="{FF2B5EF4-FFF2-40B4-BE49-F238E27FC236}">
                <a16:creationId xmlns:a16="http://schemas.microsoft.com/office/drawing/2014/main" id="{D8F98568-80A4-BADF-1F2A-835FA5E2DB84}"/>
              </a:ext>
            </a:extLst>
          </p:cNvPr>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useBgFill="1">
        <p:nvSpPr>
          <p:cNvPr id="34" name="角丸四角形 33">
            <a:extLst>
              <a:ext uri="{FF2B5EF4-FFF2-40B4-BE49-F238E27FC236}">
                <a16:creationId xmlns:a16="http://schemas.microsoft.com/office/drawing/2014/main" id="{3D4530D2-ECEB-0417-9C64-CF624BB00326}"/>
              </a:ext>
            </a:extLst>
          </p:cNvPr>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5" name="正方形/長方形 34">
            <a:extLst>
              <a:ext uri="{FF2B5EF4-FFF2-40B4-BE49-F238E27FC236}">
                <a16:creationId xmlns:a16="http://schemas.microsoft.com/office/drawing/2014/main" id="{7FB69D56-EBE8-4914-DB95-56D2C49401E0}"/>
              </a:ext>
            </a:extLst>
          </p:cNvPr>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dirty="0"/>
          </a:p>
        </p:txBody>
      </p:sp>
      <p:sp>
        <p:nvSpPr>
          <p:cNvPr id="36" name="正方形/長方形 35">
            <a:extLst>
              <a:ext uri="{FF2B5EF4-FFF2-40B4-BE49-F238E27FC236}">
                <a16:creationId xmlns:a16="http://schemas.microsoft.com/office/drawing/2014/main" id="{0BD60C4A-590B-F1AF-35CF-5C8D39CB254A}"/>
              </a:ext>
            </a:extLst>
          </p:cNvPr>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dirty="0"/>
          </a:p>
        </p:txBody>
      </p:sp>
      <p:sp>
        <p:nvSpPr>
          <p:cNvPr id="37" name="正方形/長方形 36">
            <a:extLst>
              <a:ext uri="{FF2B5EF4-FFF2-40B4-BE49-F238E27FC236}">
                <a16:creationId xmlns:a16="http://schemas.microsoft.com/office/drawing/2014/main" id="{15535F94-D0C7-BF7C-15B7-21304BF0217C}"/>
              </a:ext>
            </a:extLst>
          </p:cNvPr>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8" name="正方形/長方形 37">
            <a:extLst>
              <a:ext uri="{FF2B5EF4-FFF2-40B4-BE49-F238E27FC236}">
                <a16:creationId xmlns:a16="http://schemas.microsoft.com/office/drawing/2014/main" id="{0D746D94-9580-7C68-053D-1BA1A62A9EFF}"/>
              </a:ext>
            </a:extLst>
          </p:cNvPr>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39" name="正方形/長方形 38">
            <a:extLst>
              <a:ext uri="{FF2B5EF4-FFF2-40B4-BE49-F238E27FC236}">
                <a16:creationId xmlns:a16="http://schemas.microsoft.com/office/drawing/2014/main" id="{CC03B4DD-9628-1761-8141-30EF902536E3}"/>
              </a:ext>
            </a:extLst>
          </p:cNvPr>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a:p>
        </p:txBody>
      </p:sp>
      <p:sp>
        <p:nvSpPr>
          <p:cNvPr id="40" name="正方形/長方形 39">
            <a:extLst>
              <a:ext uri="{FF2B5EF4-FFF2-40B4-BE49-F238E27FC236}">
                <a16:creationId xmlns:a16="http://schemas.microsoft.com/office/drawing/2014/main" id="{310FF37A-C120-14D2-B70F-05581024627D}"/>
              </a:ext>
            </a:extLst>
          </p:cNvPr>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kumimoji="0" lang="en-US" dirty="0"/>
          </a:p>
        </p:txBody>
      </p:sp>
      <p:sp>
        <p:nvSpPr>
          <p:cNvPr id="1039" name="タイトル プレースホルダ 21">
            <a:extLst>
              <a:ext uri="{FF2B5EF4-FFF2-40B4-BE49-F238E27FC236}">
                <a16:creationId xmlns:a16="http://schemas.microsoft.com/office/drawing/2014/main" id="{7AAD101D-438F-D1FF-7025-773A27351D63}"/>
              </a:ext>
            </a:extLst>
          </p:cNvPr>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endParaRPr lang="en-US" altLang="ja-JP"/>
          </a:p>
        </p:txBody>
      </p:sp>
      <p:sp>
        <p:nvSpPr>
          <p:cNvPr id="1040" name="テキスト プレースホルダ 12">
            <a:extLst>
              <a:ext uri="{FF2B5EF4-FFF2-40B4-BE49-F238E27FC236}">
                <a16:creationId xmlns:a16="http://schemas.microsoft.com/office/drawing/2014/main" id="{CF95E4DF-2302-6AE3-1B6E-D77CD83E29F6}"/>
              </a:ext>
            </a:extLst>
          </p:cNvPr>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14" name="日付プレースホルダ 13">
            <a:extLst>
              <a:ext uri="{FF2B5EF4-FFF2-40B4-BE49-F238E27FC236}">
                <a16:creationId xmlns:a16="http://schemas.microsoft.com/office/drawing/2014/main" id="{DA6B60A3-014D-FB49-E478-8C0EA160D7DD}"/>
              </a:ext>
            </a:extLst>
          </p:cNvPr>
          <p:cNvSpPr>
            <a:spLocks noGrp="1"/>
          </p:cNvSpPr>
          <p:nvPr>
            <p:ph type="dt" sz="half" idx="2"/>
          </p:nvPr>
        </p:nvSpPr>
        <p:spPr>
          <a:xfrm>
            <a:off x="6586538" y="612775"/>
            <a:ext cx="957262" cy="457200"/>
          </a:xfrm>
          <a:prstGeom prst="rect">
            <a:avLst/>
          </a:prstGeom>
        </p:spPr>
        <p:txBody>
          <a:bodyPr vert="horz"/>
          <a:lstStyle>
            <a:lvl1pPr algn="l" eaLnBrk="1" latinLnBrk="0" hangingPunct="1">
              <a:defRPr kumimoji="0" sz="800">
                <a:solidFill>
                  <a:schemeClr val="accent2"/>
                </a:solidFill>
                <a:latin typeface="Arial" pitchFamily="34" charset="0"/>
              </a:defRPr>
            </a:lvl1pPr>
          </a:lstStyle>
          <a:p>
            <a:pPr>
              <a:defRPr/>
            </a:pPr>
            <a:fld id="{83E9F248-6C33-4C69-977E-E41763FE9B97}" type="datetimeFigureOut">
              <a:rPr lang="ja-JP" altLang="en-US"/>
              <a:pPr>
                <a:defRPr/>
              </a:pPr>
              <a:t>2026/2/16</a:t>
            </a:fld>
            <a:endParaRPr lang="ja-JP" altLang="en-US"/>
          </a:p>
        </p:txBody>
      </p:sp>
      <p:sp>
        <p:nvSpPr>
          <p:cNvPr id="3" name="フッター プレースホルダ 2">
            <a:extLst>
              <a:ext uri="{FF2B5EF4-FFF2-40B4-BE49-F238E27FC236}">
                <a16:creationId xmlns:a16="http://schemas.microsoft.com/office/drawing/2014/main" id="{316D4FC5-CC28-C7AA-D5AA-ED762EA9395D}"/>
              </a:ext>
            </a:extLst>
          </p:cNvPr>
          <p:cNvSpPr>
            <a:spLocks noGrp="1"/>
          </p:cNvSpPr>
          <p:nvPr>
            <p:ph type="ftr" sz="quarter" idx="3"/>
          </p:nvPr>
        </p:nvSpPr>
        <p:spPr>
          <a:xfrm>
            <a:off x="5257800" y="612775"/>
            <a:ext cx="1325563" cy="457200"/>
          </a:xfrm>
          <a:prstGeom prst="rect">
            <a:avLst/>
          </a:prstGeom>
        </p:spPr>
        <p:txBody>
          <a:bodyPr vert="horz"/>
          <a:lstStyle>
            <a:lvl1pPr algn="r" eaLnBrk="1" latinLnBrk="0" hangingPunct="1">
              <a:defRPr kumimoji="0" sz="800">
                <a:solidFill>
                  <a:schemeClr val="accent2"/>
                </a:solidFill>
                <a:latin typeface="Arial" pitchFamily="34" charset="0"/>
              </a:defRPr>
            </a:lvl1pPr>
          </a:lstStyle>
          <a:p>
            <a:pPr>
              <a:defRPr/>
            </a:pPr>
            <a:endParaRPr lang="ja-JP" altLang="en-US"/>
          </a:p>
        </p:txBody>
      </p:sp>
      <p:sp>
        <p:nvSpPr>
          <p:cNvPr id="23" name="スライド番号プレースホルダ 22">
            <a:extLst>
              <a:ext uri="{FF2B5EF4-FFF2-40B4-BE49-F238E27FC236}">
                <a16:creationId xmlns:a16="http://schemas.microsoft.com/office/drawing/2014/main" id="{EBC7BDB4-FAE7-26BF-A808-BFD52F5B7DEA}"/>
              </a:ext>
            </a:extLst>
          </p:cNvPr>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a:solidFill>
                  <a:srgbClr val="FFFFFF"/>
                </a:solidFill>
              </a:defRPr>
            </a:lvl1pPr>
          </a:lstStyle>
          <a:p>
            <a:fld id="{1D63B481-5AA7-4717-A587-5B58870A81E3}"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950" r:id="rId1"/>
    <p:sldLayoutId id="2147483942" r:id="rId2"/>
    <p:sldLayoutId id="2147483943" r:id="rId3"/>
    <p:sldLayoutId id="2147483944" r:id="rId4"/>
    <p:sldLayoutId id="2147483951" r:id="rId5"/>
    <p:sldLayoutId id="2147483952" r:id="rId6"/>
    <p:sldLayoutId id="2147483945" r:id="rId7"/>
    <p:sldLayoutId id="2147483946" r:id="rId8"/>
    <p:sldLayoutId id="2147483947" r:id="rId9"/>
    <p:sldLayoutId id="2147483948" r:id="rId10"/>
    <p:sldLayoutId id="2147483949" r:id="rId11"/>
  </p:sldLayoutIdLst>
  <p:transition>
    <p:pull dir="lu"/>
  </p:transition>
  <p:txStyles>
    <p:titleStyle>
      <a:lvl1pPr algn="l" rtl="0" eaLnBrk="0" fontAlgn="base" hangingPunct="0">
        <a:spcBef>
          <a:spcPct val="0"/>
        </a:spcBef>
        <a:spcAft>
          <a:spcPct val="0"/>
        </a:spcAft>
        <a:defRPr kumimoji="1" sz="4000" kern="12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Trebuchet MS" pitchFamily="34" charset="0"/>
          <a:ea typeface="HGｺﾞｼｯｸM" pitchFamily="49" charset="-128"/>
        </a:defRPr>
      </a:lvl2pPr>
      <a:lvl3pPr algn="l" rtl="0" eaLnBrk="0" fontAlgn="base" hangingPunct="0">
        <a:spcBef>
          <a:spcPct val="0"/>
        </a:spcBef>
        <a:spcAft>
          <a:spcPct val="0"/>
        </a:spcAft>
        <a:defRPr kumimoji="1" sz="4000">
          <a:solidFill>
            <a:schemeClr val="tx2"/>
          </a:solidFill>
          <a:latin typeface="Trebuchet MS" pitchFamily="34" charset="0"/>
          <a:ea typeface="HGｺﾞｼｯｸM" pitchFamily="49" charset="-128"/>
        </a:defRPr>
      </a:lvl3pPr>
      <a:lvl4pPr algn="l" rtl="0" eaLnBrk="0" fontAlgn="base" hangingPunct="0">
        <a:spcBef>
          <a:spcPct val="0"/>
        </a:spcBef>
        <a:spcAft>
          <a:spcPct val="0"/>
        </a:spcAft>
        <a:defRPr kumimoji="1" sz="4000">
          <a:solidFill>
            <a:schemeClr val="tx2"/>
          </a:solidFill>
          <a:latin typeface="Trebuchet MS" pitchFamily="34" charset="0"/>
          <a:ea typeface="HGｺﾞｼｯｸM" pitchFamily="49" charset="-128"/>
        </a:defRPr>
      </a:lvl4pPr>
      <a:lvl5pPr algn="l" rtl="0" eaLnBrk="0" fontAlgn="base" hangingPunct="0">
        <a:spcBef>
          <a:spcPct val="0"/>
        </a:spcBef>
        <a:spcAft>
          <a:spcPct val="0"/>
        </a:spcAft>
        <a:defRPr kumimoji="1" sz="4000">
          <a:solidFill>
            <a:schemeClr val="tx2"/>
          </a:solidFill>
          <a:latin typeface="Trebuchet MS" pitchFamily="34" charset="0"/>
          <a:ea typeface="HGｺﾞｼｯｸM" pitchFamily="49" charset="-128"/>
        </a:defRPr>
      </a:lvl5pPr>
      <a:lvl6pPr marL="457200" algn="l" rtl="0" fontAlgn="base">
        <a:spcBef>
          <a:spcPct val="0"/>
        </a:spcBef>
        <a:spcAft>
          <a:spcPct val="0"/>
        </a:spcAft>
        <a:defRPr kumimoji="1" sz="4000">
          <a:solidFill>
            <a:schemeClr val="tx2"/>
          </a:solidFill>
          <a:latin typeface="Trebuchet MS" pitchFamily="34" charset="0"/>
          <a:ea typeface="HGｺﾞｼｯｸM" pitchFamily="49" charset="-128"/>
        </a:defRPr>
      </a:lvl6pPr>
      <a:lvl7pPr marL="914400" algn="l" rtl="0" fontAlgn="base">
        <a:spcBef>
          <a:spcPct val="0"/>
        </a:spcBef>
        <a:spcAft>
          <a:spcPct val="0"/>
        </a:spcAft>
        <a:defRPr kumimoji="1" sz="4000">
          <a:solidFill>
            <a:schemeClr val="tx2"/>
          </a:solidFill>
          <a:latin typeface="Trebuchet MS" pitchFamily="34" charset="0"/>
          <a:ea typeface="HGｺﾞｼｯｸM" pitchFamily="49" charset="-128"/>
        </a:defRPr>
      </a:lvl7pPr>
      <a:lvl8pPr marL="1371600" algn="l" rtl="0" fontAlgn="base">
        <a:spcBef>
          <a:spcPct val="0"/>
        </a:spcBef>
        <a:spcAft>
          <a:spcPct val="0"/>
        </a:spcAft>
        <a:defRPr kumimoji="1" sz="4000">
          <a:solidFill>
            <a:schemeClr val="tx2"/>
          </a:solidFill>
          <a:latin typeface="Trebuchet MS" pitchFamily="34" charset="0"/>
          <a:ea typeface="HGｺﾞｼｯｸM" pitchFamily="49" charset="-128"/>
        </a:defRPr>
      </a:lvl8pPr>
      <a:lvl9pPr marL="1828800" algn="l" rtl="0" fontAlgn="base">
        <a:spcBef>
          <a:spcPct val="0"/>
        </a:spcBef>
        <a:spcAft>
          <a:spcPct val="0"/>
        </a:spcAft>
        <a:defRPr kumimoji="1" sz="4000">
          <a:solidFill>
            <a:schemeClr val="tx2"/>
          </a:solidFill>
          <a:latin typeface="Trebuchet MS" pitchFamily="34" charset="0"/>
          <a:ea typeface="HGｺﾞｼｯｸM" pitchFamily="49" charset="-128"/>
        </a:defRPr>
      </a:lvl9pPr>
    </p:titleStyle>
    <p:bodyStyle>
      <a:lvl1pPr marL="365125" indent="-255588" algn="l" rtl="0" eaLnBrk="0" fontAlgn="base" hangingPunct="0">
        <a:spcBef>
          <a:spcPts val="300"/>
        </a:spcBef>
        <a:spcAft>
          <a:spcPct val="0"/>
        </a:spcAft>
        <a:buClr>
          <a:srgbClr val="A04DA3"/>
        </a:buClr>
        <a:buFont typeface="Georgia" panose="02040502050405020303" pitchFamily="18" charset="0"/>
        <a:buChar char="•"/>
        <a:defRPr kumimoji="1"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anose="02040502050405020303" pitchFamily="18" charset="0"/>
        <a:buChar char="▫"/>
        <a:defRPr kumimoji="1"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anose="05020102010507070707" pitchFamily="18" charset="2"/>
        <a:buChar char=""/>
        <a:defRPr kumimoji="1"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anose="05020102010507070707" pitchFamily="18" charset="2"/>
        <a:buChar char=""/>
        <a:defRPr kumimoji="1"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anose="02040502050405020303" pitchFamily="18" charset="0"/>
        <a:buChar char="▫"/>
        <a:defRPr kumimoji="1"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B2269225-FE56-3141-38CF-51A0DCCD8EA1}"/>
              </a:ext>
            </a:extLst>
          </p:cNvPr>
          <p:cNvSpPr>
            <a:spLocks noGrp="1"/>
          </p:cNvSpPr>
          <p:nvPr>
            <p:ph type="ctrTitle"/>
          </p:nvPr>
        </p:nvSpPr>
        <p:spPr>
          <a:xfrm>
            <a:off x="457200" y="2119314"/>
            <a:ext cx="8458200" cy="1752599"/>
          </a:xfrm>
        </p:spPr>
        <p:txBody>
          <a:bodyPr/>
          <a:lstStyle/>
          <a:p>
            <a:pPr eaLnBrk="1" hangingPunct="1"/>
            <a:r>
              <a:rPr lang="ja-JP" altLang="en-US" sz="3600" dirty="0">
                <a:latin typeface="UD デジタル 教科書体 N-R" panose="02020400000000000000" pitchFamily="17" charset="-128"/>
                <a:ea typeface="UD デジタル 教科書体 N-R" panose="02020400000000000000" pitchFamily="17" charset="-128"/>
              </a:rPr>
              <a:t>芸能従事者の働き方と法（</a:t>
            </a:r>
            <a:r>
              <a:rPr lang="en-US" altLang="ja-JP" sz="3600" dirty="0">
                <a:latin typeface="UD デジタル 教科書体 N-R" panose="02020400000000000000" pitchFamily="17" charset="-128"/>
                <a:ea typeface="UD デジタル 教科書体 N-R" panose="02020400000000000000" pitchFamily="17" charset="-128"/>
              </a:rPr>
              <a:t>3</a:t>
            </a:r>
            <a:r>
              <a:rPr lang="ja-JP" altLang="en-US" sz="3600" dirty="0">
                <a:latin typeface="UD デジタル 教科書体 N-R" panose="02020400000000000000" pitchFamily="17" charset="-128"/>
                <a:ea typeface="UD デジタル 教科書体 N-R" panose="02020400000000000000" pitchFamily="17" charset="-128"/>
              </a:rPr>
              <a:t>）</a:t>
            </a:r>
            <a:br>
              <a:rPr lang="en-US" altLang="ja-JP" sz="3600" dirty="0">
                <a:latin typeface="UD デジタル 教科書体 N-R" panose="02020400000000000000" pitchFamily="17" charset="-128"/>
                <a:ea typeface="UD デジタル 教科書体 N-R" panose="02020400000000000000" pitchFamily="17" charset="-128"/>
              </a:rPr>
            </a:br>
            <a:r>
              <a:rPr lang="en-US" altLang="ja-JP" sz="3600" dirty="0">
                <a:latin typeface="UD デジタル 教科書体 N-R" panose="02020400000000000000" pitchFamily="17" charset="-128"/>
                <a:ea typeface="UD デジタル 教科書体 N-R" panose="02020400000000000000" pitchFamily="17" charset="-128"/>
              </a:rPr>
              <a:t>―</a:t>
            </a:r>
            <a:r>
              <a:rPr lang="ja-JP" altLang="en-US" sz="3600" dirty="0">
                <a:latin typeface="UD デジタル 教科書体 N-R" panose="02020400000000000000" pitchFamily="17" charset="-128"/>
                <a:ea typeface="UD デジタル 教科書体 N-R" panose="02020400000000000000" pitchFamily="17" charset="-128"/>
              </a:rPr>
              <a:t>公取委指針、改正安衛法でどう変わるか</a:t>
            </a:r>
            <a:br>
              <a:rPr lang="en-US" altLang="ja-JP" sz="3600" dirty="0">
                <a:latin typeface="UD デジタル 教科書体 N-R" panose="02020400000000000000" pitchFamily="17" charset="-128"/>
                <a:ea typeface="UD デジタル 教科書体 N-R" panose="02020400000000000000" pitchFamily="17" charset="-128"/>
              </a:rPr>
            </a:br>
            <a:r>
              <a:rPr lang="en-US" altLang="ja-JP" sz="3600" dirty="0">
                <a:latin typeface="UD デジタル 教科書体 N-R" panose="02020400000000000000" pitchFamily="17" charset="-128"/>
                <a:ea typeface="UD デジタル 教科書体 N-R" panose="02020400000000000000" pitchFamily="17" charset="-128"/>
              </a:rPr>
              <a:t>―</a:t>
            </a:r>
            <a:r>
              <a:rPr lang="ja-JP" altLang="en-US" sz="3600">
                <a:latin typeface="UD デジタル 教科書体 N-R" panose="02020400000000000000" pitchFamily="17" charset="-128"/>
                <a:ea typeface="UD デジタル 教科書体 N-R" panose="02020400000000000000" pitchFamily="17" charset="-128"/>
              </a:rPr>
              <a:t>過去に研究を行った者の立場から</a:t>
            </a:r>
            <a:endParaRPr lang="ja-JP" altLang="en-US" sz="3600" dirty="0">
              <a:latin typeface="UD デジタル 教科書体 N-R" panose="02020400000000000000" pitchFamily="17" charset="-128"/>
              <a:ea typeface="UD デジタル 教科書体 N-R" panose="02020400000000000000" pitchFamily="17" charset="-128"/>
            </a:endParaRPr>
          </a:p>
        </p:txBody>
      </p:sp>
      <p:sp>
        <p:nvSpPr>
          <p:cNvPr id="5123" name="サブタイトル 2">
            <a:extLst>
              <a:ext uri="{FF2B5EF4-FFF2-40B4-BE49-F238E27FC236}">
                <a16:creationId xmlns:a16="http://schemas.microsoft.com/office/drawing/2014/main" id="{52D2EA86-F444-EA0E-27A4-A335A0E4B165}"/>
              </a:ext>
            </a:extLst>
          </p:cNvPr>
          <p:cNvSpPr>
            <a:spLocks noGrp="1"/>
          </p:cNvSpPr>
          <p:nvPr>
            <p:ph type="subTitle" idx="1"/>
          </p:nvPr>
        </p:nvSpPr>
        <p:spPr>
          <a:xfrm>
            <a:off x="3935219" y="4149080"/>
            <a:ext cx="4953000" cy="1752600"/>
          </a:xfrm>
        </p:spPr>
        <p:txBody>
          <a:bodyPr/>
          <a:lstStyle/>
          <a:p>
            <a:pPr marL="63500" eaLnBrk="1" hangingPunct="1">
              <a:buFont typeface="Wingdings 3" panose="05040102010807070707" pitchFamily="18" charset="2"/>
              <a:buNone/>
            </a:pPr>
            <a:endParaRPr lang="en-US" altLang="ja-JP" dirty="0">
              <a:latin typeface="UD デジタル 教科書体 N-R" panose="02020400000000000000" pitchFamily="17" charset="-128"/>
              <a:ea typeface="UD デジタル 教科書体 N-R" panose="02020400000000000000" pitchFamily="17" charset="-128"/>
            </a:endParaRPr>
          </a:p>
          <a:p>
            <a:pPr marL="63500" eaLnBrk="1" hangingPunct="1">
              <a:buFont typeface="Wingdings 3" panose="05040102010807070707" pitchFamily="18" charset="2"/>
              <a:buNone/>
            </a:pPr>
            <a:endParaRPr lang="en-US" altLang="ja-JP" dirty="0">
              <a:latin typeface="UD デジタル 教科書体 N-R" panose="02020400000000000000" pitchFamily="17" charset="-128"/>
              <a:ea typeface="UD デジタル 教科書体 N-R" panose="02020400000000000000" pitchFamily="17" charset="-128"/>
            </a:endParaRPr>
          </a:p>
          <a:p>
            <a:pPr marL="63500" eaLnBrk="1" hangingPunct="1">
              <a:buFont typeface="Wingdings 3" panose="05040102010807070707" pitchFamily="18" charset="2"/>
              <a:buNone/>
            </a:pPr>
            <a:endParaRPr lang="en-US" altLang="ja-JP" dirty="0">
              <a:latin typeface="UD デジタル 教科書体 N-R" panose="02020400000000000000" pitchFamily="17" charset="-128"/>
              <a:ea typeface="UD デジタル 教科書体 N-R" panose="02020400000000000000" pitchFamily="17" charset="-128"/>
            </a:endParaRPr>
          </a:p>
          <a:p>
            <a:pPr marL="63500" eaLnBrk="1" hangingPunct="1">
              <a:buFont typeface="Wingdings 3" panose="05040102010807070707" pitchFamily="18" charset="2"/>
              <a:buNone/>
            </a:pPr>
            <a:r>
              <a:rPr lang="ja-JP" altLang="en-US" dirty="0">
                <a:latin typeface="UD デジタル 教科書体 N-R" panose="02020400000000000000" pitchFamily="17" charset="-128"/>
                <a:ea typeface="UD デジタル 教科書体 N-R" panose="02020400000000000000" pitchFamily="17" charset="-128"/>
              </a:rPr>
              <a:t>　　　専修大学法学部　根岸　忠</a:t>
            </a:r>
          </a:p>
        </p:txBody>
      </p:sp>
    </p:spTree>
  </p:cSld>
  <p:clrMapOvr>
    <a:masterClrMapping/>
  </p:clrMapOvr>
  <p:transition>
    <p:pull dir="l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0CACED8-C657-1EEB-B0FA-25C1A389D654}"/>
              </a:ext>
            </a:extLst>
          </p:cNvPr>
          <p:cNvSpPr>
            <a:spLocks noGrp="1"/>
          </p:cNvSpPr>
          <p:nvPr>
            <p:ph idx="1"/>
          </p:nvPr>
        </p:nvSpPr>
        <p:spPr/>
        <p:txBody>
          <a:bodyPr/>
          <a:lstStyle/>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いまから</a:t>
            </a:r>
            <a:r>
              <a:rPr lang="en-US" altLang="ja-JP" sz="3200" dirty="0">
                <a:latin typeface="UD デジタル 教科書体 N-R" panose="02020400000000000000" pitchFamily="17" charset="-128"/>
                <a:ea typeface="UD デジタル 教科書体 N-R" panose="02020400000000000000" pitchFamily="17" charset="-128"/>
              </a:rPr>
              <a:t>20</a:t>
            </a:r>
            <a:r>
              <a:rPr lang="ja-JP" altLang="en-US" sz="3200" dirty="0">
                <a:latin typeface="UD デジタル 教科書体 N-R" panose="02020400000000000000" pitchFamily="17" charset="-128"/>
                <a:ea typeface="UD デジタル 教科書体 N-R" panose="02020400000000000000" pitchFamily="17" charset="-128"/>
              </a:rPr>
              <a:t>年ほどまえに共同研究で、テレビ局、芸能事務所等と結ばれた契約書や聞き取り調査をもとに、労働者にあたるか否かの検討を中心に行った</a:t>
            </a:r>
            <a:endParaRPr lang="en-US"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a:t>
            </a:r>
            <a:r>
              <a:rPr lang="ja-JP" altLang="ja-JP" sz="3200" dirty="0">
                <a:latin typeface="UD デジタル 教科書体 N-R" panose="02020400000000000000" pitchFamily="17" charset="-128"/>
                <a:ea typeface="UD デジタル 教科書体 N-R" panose="02020400000000000000" pitchFamily="17" charset="-128"/>
              </a:rPr>
              <a:t>労働法の観点からみた俳優のテレビ出演契約書の問題点―俳優の労働者性および当事者の法律関係に関する検討をとおして</a:t>
            </a:r>
            <a:r>
              <a:rPr lang="ja-JP" altLang="en-US" sz="3200" dirty="0">
                <a:latin typeface="UD デジタル 教科書体 N-R" panose="02020400000000000000" pitchFamily="17" charset="-128"/>
                <a:ea typeface="UD デジタル 教科書体 N-R" panose="02020400000000000000" pitchFamily="17" charset="-128"/>
              </a:rPr>
              <a:t>」</a:t>
            </a:r>
            <a:endParaRPr lang="ja-JP"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労働法律旬報</a:t>
            </a:r>
            <a:r>
              <a:rPr lang="en-US" altLang="ja-JP" sz="3200" dirty="0">
                <a:latin typeface="UD デジタル 教科書体 N-R" panose="02020400000000000000" pitchFamily="17" charset="-128"/>
                <a:ea typeface="UD デジタル 教科書体 N-R" panose="02020400000000000000" pitchFamily="17" charset="-128"/>
              </a:rPr>
              <a:t>1639</a:t>
            </a:r>
            <a:r>
              <a:rPr lang="ja-JP" altLang="en-US" sz="3200" dirty="0">
                <a:latin typeface="UD デジタル 教科書体 N-R" panose="02020400000000000000" pitchFamily="17" charset="-128"/>
                <a:ea typeface="UD デジタル 教科書体 N-R" panose="02020400000000000000" pitchFamily="17" charset="-128"/>
              </a:rPr>
              <a:t>・</a:t>
            </a:r>
            <a:r>
              <a:rPr lang="en-US" altLang="ja-JP" sz="3200" dirty="0">
                <a:latin typeface="UD デジタル 教科書体 N-R" panose="02020400000000000000" pitchFamily="17" charset="-128"/>
                <a:ea typeface="UD デジタル 教科書体 N-R" panose="02020400000000000000" pitchFamily="17" charset="-128"/>
              </a:rPr>
              <a:t>1640</a:t>
            </a:r>
            <a:r>
              <a:rPr lang="ja-JP" altLang="en-US" sz="3200" dirty="0">
                <a:latin typeface="UD デジタル 教科書体 N-R" panose="02020400000000000000" pitchFamily="17" charset="-128"/>
                <a:ea typeface="UD デジタル 教科書体 N-R" panose="02020400000000000000" pitchFamily="17" charset="-128"/>
              </a:rPr>
              <a:t>号（平成</a:t>
            </a:r>
            <a:r>
              <a:rPr lang="en-US" altLang="ja-JP" sz="3200" dirty="0">
                <a:latin typeface="UD デジタル 教科書体 N-R" panose="02020400000000000000" pitchFamily="17" charset="-128"/>
                <a:ea typeface="UD デジタル 教科書体 N-R" panose="02020400000000000000" pitchFamily="17" charset="-128"/>
              </a:rPr>
              <a:t>19</a:t>
            </a:r>
            <a:r>
              <a:rPr lang="ja-JP" altLang="en-US" sz="3200" dirty="0">
                <a:latin typeface="UD デジタル 教科書体 N-R" panose="02020400000000000000" pitchFamily="17" charset="-128"/>
                <a:ea typeface="UD デジタル 教科書体 N-R" panose="02020400000000000000" pitchFamily="17" charset="-128"/>
              </a:rPr>
              <a:t>年）</a:t>
            </a:r>
            <a:endParaRPr kumimoji="1" lang="ja-JP" altLang="en-US" sz="32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2959155049"/>
      </p:ext>
    </p:extLst>
  </p:cSld>
  <p:clrMapOvr>
    <a:masterClrMapping/>
  </p:clrMapOvr>
  <p:transition>
    <p:pull dir="l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06BDAAC-D1FE-AACA-DF05-1EB39E822CB5}"/>
              </a:ext>
            </a:extLst>
          </p:cNvPr>
          <p:cNvSpPr>
            <a:spLocks noGrp="1"/>
          </p:cNvSpPr>
          <p:nvPr>
            <p:ph idx="1"/>
          </p:nvPr>
        </p:nvSpPr>
        <p:spPr/>
        <p:txBody>
          <a:bodyPr/>
          <a:lstStyle/>
          <a:p>
            <a:pPr marL="109537" indent="0">
              <a:buNone/>
            </a:pPr>
            <a:r>
              <a:rPr lang="ja-JP" altLang="en-US" sz="4000" dirty="0">
                <a:latin typeface="UD デジタル 教科書体 N-R" panose="02020400000000000000" pitchFamily="17" charset="-128"/>
                <a:ea typeface="UD デジタル 教科書体 N-R" panose="02020400000000000000" pitchFamily="17" charset="-128"/>
              </a:rPr>
              <a:t>当時は特定受託事業者に係る取引の適正化等に関する法律（フリーランス法）も存在せず、また、芸能従事者ための労働者災害補償保険法（労災保険法）上の特別加入制度もなかった</a:t>
            </a:r>
            <a:endParaRPr lang="en-US" altLang="ja-JP" sz="4000" dirty="0">
              <a:latin typeface="UD デジタル 教科書体 N-R" panose="02020400000000000000" pitchFamily="17" charset="-128"/>
              <a:ea typeface="UD デジタル 教科書体 N-R" panose="02020400000000000000" pitchFamily="17" charset="-128"/>
            </a:endParaRPr>
          </a:p>
          <a:p>
            <a:pPr marL="109537" indent="0">
              <a:buNone/>
            </a:pPr>
            <a:endParaRPr lang="en-US" altLang="ja-JP"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020916025"/>
      </p:ext>
    </p:extLst>
  </p:cSld>
  <p:clrMapOvr>
    <a:masterClrMapping/>
  </p:clrMapOvr>
  <p:transition>
    <p:pull dir="l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a:extLst>
              <a:ext uri="{FF2B5EF4-FFF2-40B4-BE49-F238E27FC236}">
                <a16:creationId xmlns:a16="http://schemas.microsoft.com/office/drawing/2014/main" id="{D2182F24-21B4-710A-BDBE-C08F1D8EE5D6}"/>
              </a:ext>
            </a:extLst>
          </p:cNvPr>
          <p:cNvSpPr>
            <a:spLocks noGrp="1"/>
          </p:cNvSpPr>
          <p:nvPr>
            <p:ph type="title"/>
          </p:nvPr>
        </p:nvSpPr>
        <p:spPr/>
        <p:txBody>
          <a:bodyPr/>
          <a:lstStyle/>
          <a:p>
            <a:pPr eaLnBrk="1" hangingPunct="1"/>
            <a:r>
              <a:rPr lang="en-US" altLang="ja-JP" dirty="0">
                <a:latin typeface="UD デジタル 教科書体 N-R" panose="02020400000000000000" pitchFamily="17" charset="-128"/>
                <a:ea typeface="UD デジタル 教科書体 N-R" panose="02020400000000000000" pitchFamily="17" charset="-128"/>
              </a:rPr>
              <a:t>Ⅰ</a:t>
            </a:r>
            <a:r>
              <a:rPr lang="ja-JP" altLang="en-US" dirty="0">
                <a:latin typeface="UD デジタル 教科書体 N-R" panose="02020400000000000000" pitchFamily="17" charset="-128"/>
                <a:ea typeface="UD デジタル 教科書体 N-R" panose="02020400000000000000" pitchFamily="17" charset="-128"/>
              </a:rPr>
              <a:t>　公正取引委員会の指針</a:t>
            </a:r>
          </a:p>
        </p:txBody>
      </p:sp>
      <p:sp>
        <p:nvSpPr>
          <p:cNvPr id="8195" name="コンテンツ プレースホルダ 2">
            <a:extLst>
              <a:ext uri="{FF2B5EF4-FFF2-40B4-BE49-F238E27FC236}">
                <a16:creationId xmlns:a16="http://schemas.microsoft.com/office/drawing/2014/main" id="{D36053ED-943A-A979-A1E9-F4D12B6998CF}"/>
              </a:ext>
            </a:extLst>
          </p:cNvPr>
          <p:cNvSpPr>
            <a:spLocks noGrp="1"/>
          </p:cNvSpPr>
          <p:nvPr>
            <p:ph idx="1"/>
          </p:nvPr>
        </p:nvSpPr>
        <p:spPr/>
        <p:txBody>
          <a:bodyPr/>
          <a:lstStyle/>
          <a:p>
            <a:pPr eaLnBrk="1" hangingPunct="1"/>
            <a:r>
              <a:rPr lang="ja-JP" altLang="en-US" sz="3600" dirty="0">
                <a:latin typeface="UD デジタル 教科書体 N-R" panose="02020400000000000000" pitchFamily="17" charset="-128"/>
                <a:ea typeface="UD デジタル 教科書体 N-R" panose="02020400000000000000" pitchFamily="17" charset="-128"/>
              </a:rPr>
              <a:t>本名で活動していた俳優が、事務所を離れたのち、本名を使えなくなった</a:t>
            </a:r>
            <a:endParaRPr lang="en-US" altLang="ja-JP" sz="3600" dirty="0">
              <a:latin typeface="UD デジタル 教科書体 N-R" panose="02020400000000000000" pitchFamily="17" charset="-128"/>
              <a:ea typeface="UD デジタル 教科書体 N-R" panose="02020400000000000000" pitchFamily="17" charset="-128"/>
            </a:endParaRPr>
          </a:p>
          <a:p>
            <a:pPr eaLnBrk="1" hangingPunct="1"/>
            <a:r>
              <a:rPr lang="ja-JP" altLang="en-US" sz="3600" dirty="0">
                <a:latin typeface="UD デジタル 教科書体 N-R" panose="02020400000000000000" pitchFamily="17" charset="-128"/>
                <a:ea typeface="UD デジタル 教科書体 N-R" panose="02020400000000000000" pitchFamily="17" charset="-128"/>
              </a:rPr>
              <a:t>独立するなどで事務所を離れたのち、芸名変更を余儀なくされる者がみられる</a:t>
            </a:r>
            <a:endParaRPr lang="en-US" altLang="ja-JP" sz="3600" dirty="0">
              <a:latin typeface="UD デジタル 教科書体 N-R" panose="02020400000000000000" pitchFamily="17" charset="-128"/>
              <a:ea typeface="UD デジタル 教科書体 N-R" panose="02020400000000000000" pitchFamily="17" charset="-128"/>
            </a:endParaRPr>
          </a:p>
          <a:p>
            <a:pPr marL="109537" indent="0" eaLnBrk="1" hangingPunct="1">
              <a:buNone/>
            </a:pPr>
            <a:r>
              <a:rPr lang="ja-JP" altLang="en-US" sz="3600" dirty="0">
                <a:latin typeface="UD デジタル 教科書体 N-R" panose="02020400000000000000" pitchFamily="17" charset="-128"/>
                <a:ea typeface="UD デジタル 教科書体 N-R" panose="02020400000000000000" pitchFamily="17" charset="-128"/>
              </a:rPr>
              <a:t>→どのように指導監督をおこなっていくのか</a:t>
            </a:r>
          </a:p>
        </p:txBody>
      </p:sp>
    </p:spTree>
  </p:cSld>
  <p:clrMapOvr>
    <a:masterClrMapping/>
  </p:clrMapOvr>
  <p:transition>
    <p:pull dir="l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583890-FF6D-0194-CF26-F6FEB18908C6}"/>
              </a:ext>
            </a:extLst>
          </p:cNvPr>
          <p:cNvSpPr>
            <a:spLocks noGrp="1"/>
          </p:cNvSpPr>
          <p:nvPr>
            <p:ph type="title"/>
          </p:nvPr>
        </p:nvSpPr>
        <p:spPr/>
        <p:txBody>
          <a:bodyPr/>
          <a:lstStyle/>
          <a:p>
            <a:r>
              <a:rPr kumimoji="1" lang="en-US" altLang="ja-JP" dirty="0">
                <a:latin typeface="UD デジタル 教科書体 N-R" panose="02020400000000000000" pitchFamily="17" charset="-128"/>
                <a:ea typeface="UD デジタル 教科書体 N-R" panose="02020400000000000000" pitchFamily="17" charset="-128"/>
              </a:rPr>
              <a:t>Ⅱ</a:t>
            </a:r>
            <a:r>
              <a:rPr kumimoji="1" lang="ja-JP" altLang="en-US" dirty="0">
                <a:latin typeface="UD デジタル 教科書体 N-R" panose="02020400000000000000" pitchFamily="17" charset="-128"/>
                <a:ea typeface="UD デジタル 教科書体 N-R" panose="02020400000000000000" pitchFamily="17" charset="-128"/>
              </a:rPr>
              <a:t>　改正労働安全衛生法</a:t>
            </a:r>
          </a:p>
        </p:txBody>
      </p:sp>
      <p:sp>
        <p:nvSpPr>
          <p:cNvPr id="3" name="コンテンツ プレースホルダー 2">
            <a:extLst>
              <a:ext uri="{FF2B5EF4-FFF2-40B4-BE49-F238E27FC236}">
                <a16:creationId xmlns:a16="http://schemas.microsoft.com/office/drawing/2014/main" id="{4436A564-DE50-764A-E37C-F1C55B42F9B4}"/>
              </a:ext>
            </a:extLst>
          </p:cNvPr>
          <p:cNvSpPr>
            <a:spLocks noGrp="1"/>
          </p:cNvSpPr>
          <p:nvPr>
            <p:ph idx="1"/>
          </p:nvPr>
        </p:nvSpPr>
        <p:spPr/>
        <p:txBody>
          <a:bodyPr/>
          <a:lstStyle/>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従来、特撮番組やバラエティ番組では爆発を伴うものや危険な装置を設置されることが多い</a:t>
            </a:r>
            <a:endParaRPr lang="en-US"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kumimoji="1" lang="ja-JP" altLang="en-US" sz="3200" dirty="0">
                <a:latin typeface="UD デジタル 教科書体 N-R" panose="02020400000000000000" pitchFamily="17" charset="-128"/>
                <a:ea typeface="UD デジタル 教科書体 N-R" panose="02020400000000000000" pitchFamily="17" charset="-128"/>
              </a:rPr>
              <a:t>令和</a:t>
            </a:r>
            <a:r>
              <a:rPr kumimoji="1" lang="en-US" altLang="ja-JP" sz="3200" dirty="0">
                <a:latin typeface="UD デジタル 教科書体 N-R" panose="02020400000000000000" pitchFamily="17" charset="-128"/>
                <a:ea typeface="UD デジタル 教科書体 N-R" panose="02020400000000000000" pitchFamily="17" charset="-128"/>
              </a:rPr>
              <a:t>7</a:t>
            </a:r>
            <a:r>
              <a:rPr kumimoji="1" lang="ja-JP" altLang="en-US" sz="3200" dirty="0">
                <a:latin typeface="UD デジタル 教科書体 N-R" panose="02020400000000000000" pitchFamily="17" charset="-128"/>
                <a:ea typeface="UD デジタル 教科書体 N-R" panose="02020400000000000000" pitchFamily="17" charset="-128"/>
              </a:rPr>
              <a:t>年</a:t>
            </a:r>
            <a:r>
              <a:rPr kumimoji="1" lang="en-US" altLang="ja-JP" sz="3200" dirty="0">
                <a:latin typeface="UD デジタル 教科書体 N-R" panose="02020400000000000000" pitchFamily="17" charset="-128"/>
                <a:ea typeface="UD デジタル 教科書体 N-R" panose="02020400000000000000" pitchFamily="17" charset="-128"/>
              </a:rPr>
              <a:t>11</a:t>
            </a:r>
            <a:r>
              <a:rPr kumimoji="1" lang="ja-JP" altLang="en-US" sz="3200" dirty="0">
                <a:latin typeface="UD デジタル 教科書体 N-R" panose="02020400000000000000" pitchFamily="17" charset="-128"/>
                <a:ea typeface="UD デジタル 教科書体 N-R" panose="02020400000000000000" pitchFamily="17" charset="-128"/>
              </a:rPr>
              <a:t>月　特撮番組のスーツアクターの</a:t>
            </a:r>
            <a:endParaRPr kumimoji="1" lang="en-US"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　　　　　　</a:t>
            </a:r>
            <a:r>
              <a:rPr kumimoji="1" lang="ja-JP" altLang="en-US" sz="3200" dirty="0">
                <a:latin typeface="UD デジタル 教科書体 N-R" panose="02020400000000000000" pitchFamily="17" charset="-128"/>
                <a:ea typeface="UD デジタル 教科書体 N-R" panose="02020400000000000000" pitchFamily="17" charset="-128"/>
              </a:rPr>
              <a:t>負傷事故　</a:t>
            </a:r>
            <a:r>
              <a:rPr lang="ja-JP" altLang="en-US" sz="3200" dirty="0">
                <a:latin typeface="UD デジタル 教科書体 N-R" panose="02020400000000000000" pitchFamily="17" charset="-128"/>
                <a:ea typeface="UD デジタル 教科書体 N-R" panose="02020400000000000000" pitchFamily="17" charset="-128"/>
              </a:rPr>
              <a:t>全治</a:t>
            </a:r>
            <a:r>
              <a:rPr lang="en-US" altLang="ja-JP" sz="3200" dirty="0">
                <a:latin typeface="UD デジタル 教科書体 N-R" panose="02020400000000000000" pitchFamily="17" charset="-128"/>
                <a:ea typeface="UD デジタル 教科書体 N-R" panose="02020400000000000000" pitchFamily="17" charset="-128"/>
              </a:rPr>
              <a:t>2</a:t>
            </a:r>
            <a:r>
              <a:rPr lang="ja-JP" altLang="en-US" sz="3200" dirty="0">
                <a:latin typeface="UD デジタル 教科書体 N-R" panose="02020400000000000000" pitchFamily="17" charset="-128"/>
                <a:ea typeface="UD デジタル 教科書体 N-R" panose="02020400000000000000" pitchFamily="17" charset="-128"/>
              </a:rPr>
              <a:t>週間</a:t>
            </a:r>
            <a:endParaRPr kumimoji="1" lang="en-US"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kumimoji="1" lang="ja-JP" altLang="en-US" sz="3200" dirty="0">
                <a:latin typeface="UD デジタル 教科書体 N-R" panose="02020400000000000000" pitchFamily="17" charset="-128"/>
                <a:ea typeface="UD デジタル 教科書体 N-R" panose="02020400000000000000" pitchFamily="17" charset="-128"/>
              </a:rPr>
              <a:t>同年</a:t>
            </a:r>
            <a:r>
              <a:rPr kumimoji="1" lang="en-US" altLang="ja-JP" sz="3200" dirty="0">
                <a:latin typeface="UD デジタル 教科書体 N-R" panose="02020400000000000000" pitchFamily="17" charset="-128"/>
                <a:ea typeface="UD デジタル 教科書体 N-R" panose="02020400000000000000" pitchFamily="17" charset="-128"/>
              </a:rPr>
              <a:t>12</a:t>
            </a:r>
            <a:r>
              <a:rPr kumimoji="1" lang="ja-JP" altLang="en-US" sz="3200" dirty="0">
                <a:latin typeface="UD デジタル 教科書体 N-R" panose="02020400000000000000" pitchFamily="17" charset="-128"/>
                <a:ea typeface="UD デジタル 教科書体 N-R" panose="02020400000000000000" pitchFamily="17" charset="-128"/>
              </a:rPr>
              <a:t>月　バラエティ番組での負傷事故</a:t>
            </a:r>
            <a:endParaRPr kumimoji="1" lang="en-US" altLang="ja-JP" sz="32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3200" dirty="0">
                <a:latin typeface="UD デジタル 教科書体 N-R" panose="02020400000000000000" pitchFamily="17" charset="-128"/>
                <a:ea typeface="UD デジタル 教科書体 N-R" panose="02020400000000000000" pitchFamily="17" charset="-128"/>
              </a:rPr>
              <a:t>　　　　　</a:t>
            </a:r>
            <a:r>
              <a:rPr lang="ja-JP" altLang="en-US" sz="3200">
                <a:latin typeface="UD デジタル 教科書体 N-R" panose="02020400000000000000" pitchFamily="17" charset="-128"/>
                <a:ea typeface="UD デジタル 教科書体 N-R" panose="02020400000000000000" pitchFamily="17" charset="-128"/>
              </a:rPr>
              <a:t>全治</a:t>
            </a:r>
            <a:r>
              <a:rPr lang="en-US" altLang="ja-JP" sz="3200" dirty="0">
                <a:latin typeface="UD デジタル 教科書体 N-R" panose="02020400000000000000" pitchFamily="17" charset="-128"/>
                <a:ea typeface="UD デジタル 教科書体 N-R" panose="02020400000000000000" pitchFamily="17" charset="-128"/>
              </a:rPr>
              <a:t>2</a:t>
            </a:r>
            <a:r>
              <a:rPr lang="ja-JP" altLang="en-US" sz="3200">
                <a:latin typeface="UD デジタル 教科書体 N-R" panose="02020400000000000000" pitchFamily="17" charset="-128"/>
                <a:ea typeface="UD デジタル 教科書体 N-R" panose="02020400000000000000" pitchFamily="17" charset="-128"/>
              </a:rPr>
              <a:t>か月</a:t>
            </a:r>
            <a:endParaRPr kumimoji="1" lang="ja-JP" altLang="en-US" sz="32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56024596"/>
      </p:ext>
    </p:extLst>
  </p:cSld>
  <p:clrMapOvr>
    <a:masterClrMapping/>
  </p:clrMapOvr>
  <p:transition>
    <p:pull dir="l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629E709-2076-E115-707E-11013179A897}"/>
              </a:ext>
            </a:extLst>
          </p:cNvPr>
          <p:cNvSpPr>
            <a:spLocks noGrp="1"/>
          </p:cNvSpPr>
          <p:nvPr>
            <p:ph idx="1"/>
          </p:nvPr>
        </p:nvSpPr>
        <p:spPr/>
        <p:txBody>
          <a:bodyPr/>
          <a:lstStyle/>
          <a:p>
            <a:r>
              <a:rPr lang="ja-JP" altLang="en-US" sz="4000" dirty="0">
                <a:latin typeface="UD デジタル 教科書体 N-R" panose="02020400000000000000" pitchFamily="17" charset="-128"/>
                <a:ea typeface="UD デジタル 教科書体 N-R" panose="02020400000000000000" pitchFamily="17" charset="-128"/>
              </a:rPr>
              <a:t>実効性をどう担保するのか</a:t>
            </a:r>
            <a:endParaRPr lang="en-US" altLang="ja-JP" sz="40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4000" dirty="0">
                <a:latin typeface="UD デジタル 教科書体 N-R" panose="02020400000000000000" pitchFamily="17" charset="-128"/>
                <a:ea typeface="UD デジタル 教科書体 N-R" panose="02020400000000000000" pitchFamily="17" charset="-128"/>
              </a:rPr>
              <a:t>コンサート会場や舞台についてはどうするのか</a:t>
            </a:r>
            <a:endParaRPr lang="en-US" altLang="ja-JP" sz="4000" dirty="0">
              <a:latin typeface="UD デジタル 教科書体 N-R" panose="02020400000000000000" pitchFamily="17" charset="-128"/>
              <a:ea typeface="UD デジタル 教科書体 N-R" panose="02020400000000000000" pitchFamily="17" charset="-128"/>
            </a:endParaRPr>
          </a:p>
          <a:p>
            <a:pPr marL="109537" indent="0">
              <a:buNone/>
            </a:pPr>
            <a:r>
              <a:rPr lang="ja-JP" altLang="en-US" sz="4000" dirty="0">
                <a:latin typeface="UD デジタル 教科書体 N-R" panose="02020400000000000000" pitchFamily="17" charset="-128"/>
                <a:ea typeface="UD デジタル 教科書体 N-R" panose="02020400000000000000" pitchFamily="17" charset="-128"/>
              </a:rPr>
              <a:t>もちろん、歌舞伎などの伝統芸能も例外ではない</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ja-JP" altLang="en-US" dirty="0"/>
          </a:p>
        </p:txBody>
      </p:sp>
    </p:spTree>
    <p:extLst>
      <p:ext uri="{BB962C8B-B14F-4D97-AF65-F5344CB8AC3E}">
        <p14:creationId xmlns:p14="http://schemas.microsoft.com/office/powerpoint/2010/main" val="1126105186"/>
      </p:ext>
    </p:extLst>
  </p:cSld>
  <p:clrMapOvr>
    <a:masterClrMapping/>
  </p:clrMapOvr>
  <p:transition>
    <p:pull dir="l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バン">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バン">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アーバン">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1641</TotalTime>
  <Words>296</Words>
  <Application>Microsoft Macintosh PowerPoint</Application>
  <PresentationFormat>画面に合わせる (4:3)</PresentationFormat>
  <Paragraphs>22</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UD デジタル 教科書体 N-R</vt:lpstr>
      <vt:lpstr>Arial</vt:lpstr>
      <vt:lpstr>Calibri</vt:lpstr>
      <vt:lpstr>Georgia</vt:lpstr>
      <vt:lpstr>Trebuchet MS</vt:lpstr>
      <vt:lpstr>Wingdings 2</vt:lpstr>
      <vt:lpstr>Wingdings 3</vt:lpstr>
      <vt:lpstr>アーバン</vt:lpstr>
      <vt:lpstr>芸能従事者の働き方と法（3） ―公取委指針、改正安衛法でどう変わるか ―過去に研究を行った者の立場から</vt:lpstr>
      <vt:lpstr>PowerPoint プレゼンテーション</vt:lpstr>
      <vt:lpstr>PowerPoint プレゼンテーション</vt:lpstr>
      <vt:lpstr>Ⅰ　公正取引委員会の指針</vt:lpstr>
      <vt:lpstr>Ⅱ　改正労働安全衛生法</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第３回</dc:title>
  <dc:creator>negishi</dc:creator>
  <cp:lastModifiedBy>megumi morisaki</cp:lastModifiedBy>
  <cp:revision>347</cp:revision>
  <dcterms:created xsi:type="dcterms:W3CDTF">2008-04-12T16:54:47Z</dcterms:created>
  <dcterms:modified xsi:type="dcterms:W3CDTF">2026-02-16T03:10:44Z</dcterms:modified>
</cp:coreProperties>
</file>